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8" r:id="rId5"/>
    <p:sldId id="588" r:id="rId6"/>
    <p:sldId id="589" r:id="rId7"/>
    <p:sldId id="594" r:id="rId8"/>
    <p:sldId id="595" r:id="rId9"/>
    <p:sldId id="590" r:id="rId10"/>
    <p:sldId id="596" r:id="rId11"/>
    <p:sldId id="593" r:id="rId12"/>
    <p:sldId id="592" r:id="rId13"/>
    <p:sldId id="306" r:id="rId14"/>
    <p:sldId id="591" r:id="rId15"/>
    <p:sldId id="598" r:id="rId16"/>
    <p:sldId id="599" r:id="rId17"/>
  </p:sldIdLst>
  <p:sldSz cx="12192000" cy="6858000"/>
  <p:notesSz cx="6958013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AEA753-4272-2F4C-B4BA-8C2E00A9B917}">
          <p14:sldIdLst>
            <p14:sldId id="318"/>
            <p14:sldId id="588"/>
            <p14:sldId id="589"/>
            <p14:sldId id="594"/>
            <p14:sldId id="595"/>
            <p14:sldId id="590"/>
            <p14:sldId id="596"/>
            <p14:sldId id="593"/>
            <p14:sldId id="592"/>
          </p14:sldIdLst>
        </p14:section>
        <p14:section name="Material" id="{B85A903E-2080-AF4B-9CB5-1640198F5F09}">
          <p14:sldIdLst>
            <p14:sldId id="306"/>
            <p14:sldId id="591"/>
            <p14:sldId id="598"/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15"/>
    <a:srgbClr val="23A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7" autoAdjust="0"/>
    <p:restoredTop sz="71154" autoAdjust="0"/>
  </p:normalViewPr>
  <p:slideViewPr>
    <p:cSldViewPr showGuides="1">
      <p:cViewPr varScale="1">
        <p:scale>
          <a:sx n="102" d="100"/>
          <a:sy n="102" d="100"/>
        </p:scale>
        <p:origin x="4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9/1/25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9/1/25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Hello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Dominik Fuchß </a:t>
            </a:r>
            <a:r>
              <a:rPr lang="de-DE" dirty="0" err="1"/>
              <a:t>from</a:t>
            </a:r>
            <a:r>
              <a:rPr lang="de-DE" dirty="0"/>
              <a:t> KIT in Germany and </a:t>
            </a:r>
            <a:r>
              <a:rPr lang="de-DE" dirty="0" err="1"/>
              <a:t>I‘m</a:t>
            </a:r>
            <a:r>
              <a:rPr lang="de-DE" dirty="0"/>
              <a:t> happy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an alternative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maybe</a:t>
            </a:r>
            <a:r>
              <a:rPr lang="de-DE" dirty="0"/>
              <a:t> not an alternative –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stategies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And .. As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suggests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investigated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alternative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traceability</a:t>
            </a:r>
            <a:r>
              <a:rPr lang="de-DE" dirty="0"/>
              <a:t> (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traceablity</a:t>
            </a:r>
            <a:r>
              <a:rPr lang="de-DE" dirty="0"/>
              <a:t> link </a:t>
            </a:r>
            <a:r>
              <a:rPr lang="de-DE" dirty="0" err="1"/>
              <a:t>recovery</a:t>
            </a:r>
            <a:r>
              <a:rPr lang="de-DE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just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3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DE" dirty="0"/>
              <a:t>gain we have some values for you .. </a:t>
            </a:r>
            <a:r>
              <a:rPr lang="en-GB" dirty="0"/>
              <a:t>Here, we see the amount of positive pairs. After each filtering .. Let’s for now take a look at </a:t>
            </a:r>
            <a:r>
              <a:rPr lang="en-GB" dirty="0" err="1"/>
              <a:t>dronology</a:t>
            </a:r>
            <a:r>
              <a:rPr lang="en-GB" dirty="0"/>
              <a:t>, the largest dataset.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1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So lets take a look into classical requirements traceability using information retrieval methods.</a:t>
            </a:r>
          </a:p>
          <a:p>
            <a:endParaRPr lang="en-DE" dirty="0"/>
          </a:p>
          <a:p>
            <a:r>
              <a:rPr lang="en-DE" dirty="0"/>
              <a:t>… </a:t>
            </a:r>
            <a:r>
              <a:rPr lang="en-DE" b="1" dirty="0"/>
              <a:t>what do we have </a:t>
            </a:r>
            <a:r>
              <a:rPr lang="en-DE" dirty="0"/>
              <a:t>and what do we </a:t>
            </a:r>
            <a:r>
              <a:rPr lang="en-DE" b="1" dirty="0"/>
              <a:t>want to achieve </a:t>
            </a:r>
            <a:r>
              <a:rPr lang="en-DE" dirty="0"/>
              <a:t>…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EXPLAIN</a:t>
            </a:r>
          </a:p>
          <a:p>
            <a:endParaRPr lang="en-DE" dirty="0"/>
          </a:p>
          <a:p>
            <a:r>
              <a:rPr lang="en-DE" dirty="0"/>
              <a:t>…</a:t>
            </a:r>
          </a:p>
          <a:p>
            <a:endParaRPr lang="en-DE" dirty="0"/>
          </a:p>
          <a:p>
            <a:r>
              <a:rPr lang="en-DE" dirty="0"/>
              <a:t>TRACE LINKS !! </a:t>
            </a:r>
          </a:p>
          <a:p>
            <a:endParaRPr lang="en-DE" dirty="0"/>
          </a:p>
          <a:p>
            <a:r>
              <a:rPr lang="en-DE" dirty="0"/>
              <a:t>so </a:t>
            </a:r>
            <a:r>
              <a:rPr lang="en-DE" b="1" dirty="0"/>
              <a:t>whats now the problem with thesholds </a:t>
            </a:r>
            <a:r>
              <a:rPr lang="en-DE" dirty="0"/>
              <a:t>and top-k values ..</a:t>
            </a:r>
          </a:p>
          <a:p>
            <a:endParaRPr lang="en-DE" dirty="0"/>
          </a:p>
          <a:p>
            <a:r>
              <a:rPr lang="en-GB" dirty="0"/>
              <a:t>This is where it begins to be tricky and that s the first part of our paper .. We looked into how two core metrics (recall and precision) behave reg. diff. thresholds, k’s for different projects. And this is illustrated here …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1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.. Please .. Don’</a:t>
            </a:r>
            <a:r>
              <a:rPr lang="en-DE" dirty="0"/>
              <a:t>t look to detailed into the graphs now .. I will zoom in in a second ..</a:t>
            </a:r>
          </a:p>
          <a:p>
            <a:endParaRPr lang="en-DE" dirty="0"/>
          </a:p>
          <a:p>
            <a:r>
              <a:rPr lang="en-GB" dirty="0"/>
              <a:t>B</a:t>
            </a:r>
            <a:r>
              <a:rPr lang="en-DE" dirty="0"/>
              <a:t>ut what do we will see ..</a:t>
            </a:r>
          </a:p>
          <a:p>
            <a:endParaRPr lang="en-DE" dirty="0"/>
          </a:p>
          <a:p>
            <a:r>
              <a:rPr lang="en-DE" dirty="0"/>
              <a:t>Each dot is a different threshold for the IR-Method LSI.</a:t>
            </a:r>
          </a:p>
          <a:p>
            <a:endParaRPr lang="en-DE" dirty="0"/>
          </a:p>
          <a:p>
            <a:r>
              <a:rPr lang="en-DE" dirty="0"/>
              <a:t>On the x-axis you can see the recall of the resp. configuration meaning how many of the correct trace links have been found</a:t>
            </a:r>
          </a:p>
          <a:p>
            <a:r>
              <a:rPr lang="en-DE" dirty="0"/>
              <a:t>On the y-axis you can see the precision of the resp. config - meaning how many of the predicted trace links are actual trace links.</a:t>
            </a:r>
          </a:p>
          <a:p>
            <a:endParaRPr lang="en-DE" dirty="0"/>
          </a:p>
          <a:p>
            <a:r>
              <a:rPr lang="en-DE" dirty="0"/>
              <a:t>If everything would work perfectly, we would be in the right upper corner :D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4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6E342-24E1-118E-2711-2833EEDE7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FD94C-8A20-5E2C-B266-2DABD385C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714ED-3AEA-90F3-B73A-4541D4D24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Now let’s take a more detailed look ..</a:t>
            </a:r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I now marked the global and local best configurations for each dataset .. </a:t>
            </a:r>
            <a:r>
              <a:rPr lang="en-GB" dirty="0"/>
              <a:t>O</a:t>
            </a:r>
            <a:r>
              <a:rPr lang="en-DE" dirty="0"/>
              <a:t>ptimum by F2-score a combination of Precision of recall and precision that weights recall as more important (typically used for semi-automatic approaches with human involvement)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and global </a:t>
            </a:r>
            <a:r>
              <a:rPr lang="de-DE" dirty="0" err="1"/>
              <a:t>opimum</a:t>
            </a:r>
            <a:r>
              <a:rPr lang="de-DE" dirty="0"/>
              <a:t> </a:t>
            </a:r>
            <a:r>
              <a:rPr lang="de-DE" dirty="0" err="1"/>
              <a:t>differs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. E.g. </a:t>
            </a:r>
            <a:r>
              <a:rPr lang="de-DE" dirty="0" err="1"/>
              <a:t>dronology</a:t>
            </a:r>
            <a:r>
              <a:rPr lang="de-DE" dirty="0"/>
              <a:t>: global </a:t>
            </a:r>
            <a:r>
              <a:rPr lang="de-DE" dirty="0" err="1"/>
              <a:t>optimum</a:t>
            </a:r>
            <a:r>
              <a:rPr lang="de-DE" dirty="0"/>
              <a:t> 0.17,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dronology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0.43</a:t>
            </a:r>
          </a:p>
          <a:p>
            <a:r>
              <a:rPr lang="de-DE" dirty="0"/>
              <a:t>..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63E6E-4910-B5A6-219C-51CC88E67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D3134-FC98-9DD0-50EF-36AC6F67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C91D4-6DA1-75F9-6825-954B8D610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845E2-11CE-D0B4-D8E9-751702655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.. </a:t>
            </a:r>
            <a:r>
              <a:rPr lang="en-GB" dirty="0"/>
              <a:t>And that’</a:t>
            </a:r>
            <a:r>
              <a:rPr lang="en-DE" dirty="0"/>
              <a:t>s the problem ; guessing is hard 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4BB23-0D17-8BE4-D9E6-C725792F4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.. </a:t>
            </a:r>
            <a:r>
              <a:rPr lang="en-GB" dirty="0"/>
              <a:t>S</a:t>
            </a:r>
            <a:r>
              <a:rPr lang="en-DE" dirty="0"/>
              <a:t>o and whats now our idea .. </a:t>
            </a:r>
            <a:r>
              <a:rPr lang="en-GB" dirty="0"/>
              <a:t>W</a:t>
            </a:r>
            <a:r>
              <a:rPr lang="en-DE" dirty="0"/>
              <a:t>e do a full classification, but lightwightly .. </a:t>
            </a:r>
            <a:r>
              <a:rPr lang="en-GB" dirty="0"/>
              <a:t>W</a:t>
            </a:r>
            <a:r>
              <a:rPr lang="en-DE" dirty="0"/>
              <a:t>ith small LLMs. </a:t>
            </a:r>
            <a:r>
              <a:rPr lang="en-GB" dirty="0"/>
              <a:t>W</a:t>
            </a:r>
            <a:r>
              <a:rPr lang="en-DE" dirty="0"/>
              <a:t>e considered two configurations, one that strictly filters and one that first filters and then does some majority voting of still small but more powerful llms. ; the idea here was to increase the recall that is important</a:t>
            </a:r>
          </a:p>
          <a:p>
            <a:endParaRPr lang="en-DE" dirty="0"/>
          </a:p>
          <a:p>
            <a:r>
              <a:rPr lang="en-DE" dirty="0"/>
              <a:t>SIMPLE CLASSIFICATION PROMPT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2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</a:t>
            </a:r>
            <a:r>
              <a:rPr lang="en-DE" dirty="0"/>
              <a:t>gain we have some values for you .. </a:t>
            </a:r>
            <a:r>
              <a:rPr lang="en-GB" dirty="0"/>
              <a:t>Here, we see the amount of positive pairs. After each filtering .. Let’s for now take a look at </a:t>
            </a:r>
            <a:r>
              <a:rPr lang="en-GB" dirty="0" err="1"/>
              <a:t>dronology</a:t>
            </a:r>
            <a:r>
              <a:rPr lang="en-GB" dirty="0"/>
              <a:t>, the largest dataset.</a:t>
            </a:r>
            <a:endParaRPr lang="en-DE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</a:t>
            </a:r>
            <a:r>
              <a:rPr lang="en-DE" dirty="0"/>
              <a:t>he combinatoric of HLR and LLR leads to 21 thousands of combinations to classifiy.</a:t>
            </a:r>
          </a:p>
          <a:p>
            <a:endParaRPr lang="en-DE" dirty="0"/>
          </a:p>
          <a:p>
            <a:r>
              <a:rPr lang="en-DE" dirty="0"/>
              <a:t>What’s important now, the smaller models remain a recall of 1 but already filter 2000 wrong candidates.</a:t>
            </a:r>
          </a:p>
          <a:p>
            <a:r>
              <a:rPr lang="en-GB" dirty="0"/>
              <a:t>W</a:t>
            </a:r>
            <a:r>
              <a:rPr lang="en-DE" dirty="0"/>
              <a:t>ith the more powerful small LLMs, we slightly reduce the recall but filter them to roughly 2500</a:t>
            </a:r>
          </a:p>
          <a:p>
            <a:endParaRPr lang="en-DE" dirty="0"/>
          </a:p>
          <a:p>
            <a:r>
              <a:rPr lang="en-DE" dirty="0"/>
              <a:t>Interesting is also that chaining works (w.r.t. remaining (more) recall than the models seperatly)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4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Globally Optimized (F2) VSM, LSI and Embedding approaches</a:t>
            </a:r>
          </a:p>
          <a:p>
            <a:r>
              <a:rPr lang="en-DE" dirty="0"/>
              <a:t>Furthermore the SotA LiSSA approach:  that uses Embeddings, TopK-Retrieval with Classification in a RAG-based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5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DE" sz="1800" dirty="0"/>
              <a:t>Outlook:</a:t>
            </a:r>
          </a:p>
          <a:p>
            <a:pPr lvl="3"/>
            <a:r>
              <a:rPr lang="en-GB" sz="1800" dirty="0"/>
              <a:t>E</a:t>
            </a:r>
            <a:r>
              <a:rPr lang="en-DE" sz="1800" dirty="0"/>
              <a:t>valuation of ensembles on other (traceability) tasks</a:t>
            </a:r>
          </a:p>
          <a:p>
            <a:pPr lvl="3"/>
            <a:r>
              <a:rPr lang="en-GB" sz="1800" dirty="0"/>
              <a:t>Prompt engineering</a:t>
            </a:r>
          </a:p>
          <a:p>
            <a:pPr lvl="3"/>
            <a:r>
              <a:rPr lang="en-GB" sz="1800" dirty="0"/>
              <a:t>Ensemble design choices (#, models, layering, …) </a:t>
            </a:r>
          </a:p>
          <a:p>
            <a:pPr lvl="1" indent="0">
              <a:buNone/>
            </a:pPr>
            <a:endParaRPr lang="en-DE" sz="1800" dirty="0"/>
          </a:p>
          <a:p>
            <a:pPr lvl="1" indent="0">
              <a:buNone/>
            </a:pPr>
            <a:endParaRPr lang="en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2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67A63677-1570-FB40-B94E-6D27A624D5D3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0A7937F2-C9D9-BD44-850C-F38DE14F36E7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86AFDF-7FAA-8E47-9D47-E02EE4606254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677616-4F15-5744-9876-931566248D7E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64E5067-B89F-254A-8F97-AA81770CDB60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51534CC-4E60-4642-A227-81D904B731B1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9D4F4B-5084-C746-B6D4-59D4DBC3284E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621877D8-08BB-ED4A-BB2B-C82FF54E9CC4}" type="datetime3">
              <a:rPr lang="de-DE" smtClean="0"/>
              <a:t>01/09/2025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D415E95-9BF1-7347-9FE3-97EB822AAB5E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4FB5176-034E-4F45-BC2A-06056B3E951E}" type="datetime3">
              <a:rPr lang="de-DE" noProof="1" smtClean="0"/>
              <a:t>01/09/2025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A29CB33-D6D3-2642-B96D-9B20F6E20E5A}" type="datetime3">
              <a:rPr lang="de-DE" noProof="1" smtClean="0"/>
              <a:t>01/09/2025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6606DB7-3433-E741-816E-AA822EDD6C7C}" type="datetime3">
              <a:rPr lang="de-DE" noProof="1" smtClean="0"/>
              <a:t>01/09/2025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88EFC7C-9D68-EC4B-9651-FBC5EFC51600}" type="datetime3">
              <a:rPr lang="de-DE" noProof="1" smtClean="0"/>
              <a:t>01/09/2025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A6D4D44-ADF6-7943-B1D0-5B4C2179EFD3}" type="datetime3">
              <a:rPr lang="de-DE" noProof="1" smtClean="0"/>
              <a:t>01/09/2025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949483F-BD1E-D94C-9168-0F2283432D66}" type="datetime3">
              <a:rPr lang="de-DE" noProof="1" smtClean="0"/>
              <a:t>01/09/2025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AE5B52-EC13-9745-86A8-9CAF420DB969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D1F3946-1F85-8A47-B918-DE87F5594A8F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E38D5A-BCAC-7F44-AE92-F3EFE4BB944B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F5F236-DA6D-244C-A6C1-4CD0B495AAD9}" type="datetime3">
              <a:rPr lang="de-DE" smtClean="0"/>
              <a:t>01/09/2025</a:t>
            </a:fld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BFF726E-FDC1-2140-ABEB-2652CF22485C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8C497C-3A6E-4242-8BD3-E7F1DB857942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4172A8C-4598-054A-9B6C-899CD6DC17BA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BD50DC7-C90B-474B-8553-4E99D4C8EE01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AAE004E-03ED-324B-9C5E-42748DC095F9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46C901A-8C57-574C-8B3E-240F336CA416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33F5BE9-8915-5B4A-BE32-8A9AC16B64F4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EB5646-9E21-BC4D-BC2F-49DF152ADE70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A4462E3-E9DD-C641-A11B-422502C4ABD9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C83BA15-9E0A-9845-AA4B-CDB8F99CB16E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431C02A-E55A-394F-9ACE-28432257638E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B095E05-36C7-0844-BEB9-6FF23EAF1C35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1548AA7-D07E-314D-8B29-FF1F3A3930AB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8502526-A23E-A74E-B66B-AEF8118848D4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6A6FB54-5428-8F48-B5E7-26EBA0B574F4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7A59FF-437F-A64E-BAF3-7C537EAE90D1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96DFD-0D78-6943-9FD0-31F789041E76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93A7D0-1DA0-2B4F-AEBF-6A0CCA212770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DC2C7C-4113-C54E-A816-08DEE1506E7F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E428235-826D-214D-899D-C51281BA81D1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08BCEBD-8DBE-EB40-AAE3-BFAD62908847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59597ACB-C551-494C-BB4C-765E6FE2FE2C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7A0EC4D-8D51-444A-924F-838B43F3D929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u="sng" noProof="1"/>
              <a:t>Dominik Fuchß et al. – Beyond Retrieval: A Study of Using LLM Ensembles for Candidate Filtering in Requirements Traceability</a:t>
            </a:r>
            <a:endParaRPr lang="en-US" noProof="1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5CBD6AEB-63BC-B641-A8EE-798CE281470F}" type="datetime3">
              <a:rPr lang="de-DE" noProof="1" smtClean="0"/>
              <a:t>01/09/2025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658" r:id="rId14"/>
    <p:sldLayoutId id="2147483659" r:id="rId15"/>
    <p:sldLayoutId id="2147483660" r:id="rId16"/>
    <p:sldLayoutId id="2147483661" r:id="rId17"/>
    <p:sldLayoutId id="2147483697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B54151B0-553A-DBAE-CA31-A93A23FC31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4316" b="34316"/>
          <a:stretch/>
        </p:blipFill>
        <p:spPr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C156136-EC59-6AEB-2A20-7315C9312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041775"/>
            <a:ext cx="11201386" cy="1691479"/>
          </a:xfrm>
        </p:spPr>
        <p:txBody>
          <a:bodyPr/>
          <a:lstStyle/>
          <a:p>
            <a:r>
              <a:rPr lang="en-GB" dirty="0"/>
              <a:t>Beyond Retrieval: A Study of Using LLM Ensembles for Candidate Filtering in Requirements Traceability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8020F81-88DC-8889-8DDB-BEE290462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u="sng" dirty="0"/>
              <a:t>Dominik Fuchß</a:t>
            </a:r>
            <a:r>
              <a:rPr lang="fr-FR" dirty="0"/>
              <a:t>, Stefan Schwedt, Jan Keim, Tobias Hey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5A3A0-8957-3AD0-559C-959D68E4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01EEDBB1-BF37-1D43-9F11-DAA19E89BEDC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994F-B7EC-47A6-E51D-FF3741A9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C5588-1BAF-255C-8355-D0288C67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6B5D4660-142C-E5AC-1C13-B1CBDB7CC919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77252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2C8AD-CCC9-2D86-0B7C-06A0F8E8A2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9F7F32-F628-8E72-0F29-9287DBC3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F8106-9CA6-FE89-21AB-49EEFED1A3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FBAADF-AACC-7943-ABC5-AA255553EA43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9477-751C-4C6B-E24B-183655D347D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3766-E263-FCD8-1239-7DC28F2858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18DB2535-FBED-E04A-DA49-C5114DE7BDDA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06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059E-38C9-A30A-D518-91340366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AEEE62-4669-ACA6-35CC-25F5F9F4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Reduction of Search Space &amp; Maintaining Recall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97FD8A-EB3E-F216-E727-0ACFCD8FA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35E2B-DEBC-8B54-6402-701689C978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777DD-10B2-0D9C-991D-D35F85B2DC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BC8F-C1D6-E2B9-1D02-A3831E3EE7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B8A2C-6B86-6C04-B521-65CD5256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" r="6"/>
          <a:stretch/>
        </p:blipFill>
        <p:spPr>
          <a:xfrm>
            <a:off x="341247" y="1560598"/>
            <a:ext cx="11690266" cy="45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079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0FE49-92D1-A167-279F-8178D2CC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75A1C4-37AB-04BE-E97D-5C3EC7A3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Comparison to State of the Art Approaches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055FEF-56C2-A908-0C07-82BB6CC7B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DE" sz="1800" dirty="0"/>
              <a:t>Approaches for Comparison</a:t>
            </a:r>
          </a:p>
          <a:p>
            <a:pPr lvl="3"/>
            <a:r>
              <a:rPr lang="en-DE" sz="1800" dirty="0"/>
              <a:t>VSM: IR with similarity threshold</a:t>
            </a:r>
          </a:p>
          <a:p>
            <a:pPr lvl="3"/>
            <a:r>
              <a:rPr lang="en-DE" sz="1800" dirty="0"/>
              <a:t>LSI: IR with similarity threshold</a:t>
            </a:r>
          </a:p>
          <a:p>
            <a:pPr lvl="3"/>
            <a:r>
              <a:rPr lang="en-DE" sz="1800" dirty="0"/>
              <a:t>Embeddings: IR with Top-K</a:t>
            </a:r>
          </a:p>
          <a:p>
            <a:pPr lvl="3"/>
            <a:r>
              <a:rPr lang="en-DE" sz="1800" dirty="0"/>
              <a:t>LiSSA: RAG-based with Top-K</a:t>
            </a:r>
          </a:p>
          <a:p>
            <a:pPr lvl="1"/>
            <a:endParaRPr lang="en-DE" sz="1800" dirty="0"/>
          </a:p>
          <a:p>
            <a:pPr lvl="1"/>
            <a:r>
              <a:rPr lang="en-DE" sz="1800" dirty="0"/>
              <a:t>Metrics</a:t>
            </a:r>
          </a:p>
          <a:p>
            <a:pPr lvl="3"/>
            <a:r>
              <a:rPr lang="en-DE" sz="1800" dirty="0"/>
              <a:t>Precision</a:t>
            </a:r>
          </a:p>
          <a:p>
            <a:pPr lvl="3"/>
            <a:r>
              <a:rPr lang="en-DE" sz="1800" dirty="0"/>
              <a:t>Recall</a:t>
            </a:r>
          </a:p>
          <a:p>
            <a:pPr lvl="3"/>
            <a:r>
              <a:rPr lang="en-DE" sz="1800" dirty="0"/>
              <a:t>F</a:t>
            </a:r>
            <a:r>
              <a:rPr lang="en-DE" sz="1800" baseline="-25000" dirty="0"/>
              <a:t>1</a:t>
            </a:r>
            <a:r>
              <a:rPr lang="en-DE" sz="1800" dirty="0"/>
              <a:t>-score (esp. full automation)</a:t>
            </a:r>
          </a:p>
          <a:p>
            <a:pPr lvl="3"/>
            <a:r>
              <a:rPr lang="en-DE" sz="1800" dirty="0"/>
              <a:t>F</a:t>
            </a:r>
            <a:r>
              <a:rPr lang="en-DE" sz="1800" baseline="-25000" dirty="0"/>
              <a:t>2</a:t>
            </a:r>
            <a:r>
              <a:rPr lang="en-DE" sz="1800" dirty="0"/>
              <a:t>-score (esp. semi-automatic)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82BD5-F8CC-CB62-D8EA-AD8E8F19B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97CE-2160-C1F3-A036-7D2E330335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91055-9E1B-EF64-6635-0E19213B89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79F5EC-F0FF-E9E5-358D-34D0DA000E3B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159226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2640864555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603371692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457282644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2680909744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706642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Approach</a:t>
                      </a:r>
                      <a:endParaRPr lang="en-DE" sz="18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Precision</a:t>
                      </a:r>
                      <a:endParaRPr lang="en-DE" sz="18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Recall</a:t>
                      </a:r>
                      <a:endParaRPr lang="en-DE" sz="18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F</a:t>
                      </a:r>
                      <a:r>
                        <a:rPr lang="en-GB" sz="1800" b="1" i="0" u="none" strike="noStrike" kern="1200" cap="none" spc="0" normalizeH="0" baseline="-2500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1</a:t>
                      </a: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-score</a:t>
                      </a:r>
                      <a:endParaRPr lang="en-DE" sz="1800" b="1" i="0" u="none" strike="noStrike" kern="1200" cap="none" spc="0" normalizeH="0" baseline="0" dirty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F</a:t>
                      </a:r>
                      <a:r>
                        <a:rPr lang="en-GB" sz="1800" b="1" i="0" u="none" strike="noStrike" kern="1200" cap="none" spc="0" normalizeH="0" baseline="-2500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2</a:t>
                      </a: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-score</a:t>
                      </a:r>
                      <a:endParaRPr lang="en-DE" sz="1800" b="1" i="0" u="none" strike="noStrike" kern="1200" cap="none" spc="0" normalizeH="0" baseline="0" dirty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5516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20D005-5667-BFA7-151B-FC0D3939011C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196310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543152748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4148412574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8266445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1872827110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64261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VSM</a:t>
                      </a:r>
                      <a:r>
                        <a:rPr lang="en-GB" sz="1800" b="0" i="0" u="none" strike="noStrike" kern="1200" cap="none" spc="0" normalizeH="0" baseline="-250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GO</a:t>
                      </a:r>
                      <a:endParaRPr lang="en-DE" sz="1800" b="0" i="0" u="none" strike="noStrike" kern="1200" cap="none" spc="0" normalizeH="0" baseline="-2500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.22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.56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.27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.34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7201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6CD886-B405-0E35-0734-292DD20F5F38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233394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34738148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4200070159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704313921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878290796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1582097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LSI</a:t>
                      </a:r>
                      <a:r>
                        <a:rPr lang="en-GB" sz="1800" b="0" i="0" u="none" strike="noStrike" kern="1200" cap="none" spc="0" normalizeH="0" baseline="-250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GO</a:t>
                      </a:r>
                      <a:endParaRPr lang="en-DE" sz="1800" b="0" i="0" u="none" strike="noStrike" kern="1200" cap="none" spc="0" normalizeH="0" baseline="-2500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.17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.61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.23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.33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7191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CE6468-AA38-AF80-D597-CC3E361606BD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270478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135123504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4250060999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3226323784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2276578380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345288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Embeddings</a:t>
                      </a:r>
                      <a:r>
                        <a:rPr lang="en-GB" sz="1800" b="0" i="0" u="none" strike="noStrike" kern="1200" cap="none" spc="0" normalizeH="0" baseline="-2500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GO</a:t>
                      </a:r>
                      <a:endParaRPr lang="en-DE" sz="1800" b="0" i="0" u="none" strike="noStrike" kern="1200" cap="none" spc="0" normalizeH="0" baseline="-2500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.30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.61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.40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9377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8EDE13-F913-16B9-FF85-FA7B8E1432BF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307562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3294615551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1898314030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3323251612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4294367313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1180464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LiSSA (GPT-4o)</a:t>
                      </a:r>
                      <a:endParaRPr lang="en-DE" sz="18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.52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.52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.51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6956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4CC0438-1C71-6611-C872-C7BF235ECCEA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344646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1660186307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3495814514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85060200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855629053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2669812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Majority Voting</a:t>
                      </a:r>
                      <a:endParaRPr lang="en-DE" sz="1800" b="0" i="0" u="none" strike="noStrike" kern="1200" cap="none" spc="0" normalizeH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.10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1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.95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.18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.34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8657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507A427-78F8-F404-9402-2232F0889D47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381730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322208766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3943215176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4233856184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369873086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134478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Chaining</a:t>
                      </a:r>
                      <a:endParaRPr lang="en-DE" sz="1800" b="0" i="0" u="none" strike="noStrike" kern="1200" cap="none" spc="0" normalizeH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.18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.88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.28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.45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0022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947B00-3FC9-5EAB-7247-6CEA60DAE89F}"/>
              </a:ext>
            </a:extLst>
          </p:cNvPr>
          <p:cNvGraphicFramePr>
            <a:graphicFrameLocks noGrp="1"/>
          </p:cNvGraphicFramePr>
          <p:nvPr/>
        </p:nvGraphicFramePr>
        <p:xfrm>
          <a:off x="4475471" y="4188143"/>
          <a:ext cx="691453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764378875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465748962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516377373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429666903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3700790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Chaining + GPT-4o</a:t>
                      </a:r>
                      <a:endParaRPr lang="en-DE" sz="1800" b="0" i="0" u="none" strike="noStrike" kern="1200" cap="none" spc="0" normalizeH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.25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.77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.34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5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31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D20D-7729-E67C-78E1-9DE2F23C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EDC2F-425A-FDCB-A495-D07A01AF4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GB" sz="1800" dirty="0"/>
              <a:t>RQ1: </a:t>
            </a:r>
            <a:br>
              <a:rPr lang="en-GB" sz="1800" dirty="0"/>
            </a:br>
            <a:r>
              <a:rPr lang="en-GB" sz="1800" dirty="0"/>
              <a:t>To what extent does the </a:t>
            </a:r>
            <a:r>
              <a:rPr lang="en-GB" sz="1800" b="1" dirty="0"/>
              <a:t>performance</a:t>
            </a:r>
            <a:r>
              <a:rPr lang="en-GB" sz="1800" dirty="0"/>
              <a:t> of IR techniques for TLR is </a:t>
            </a:r>
            <a:r>
              <a:rPr lang="en-GB" sz="1800" b="1" dirty="0"/>
              <a:t>affected by thresholds </a:t>
            </a:r>
            <a:r>
              <a:rPr lang="en-GB" sz="1800" dirty="0"/>
              <a:t>or </a:t>
            </a:r>
            <a:r>
              <a:rPr lang="en-GB" sz="1800" b="1" dirty="0"/>
              <a:t>top-k</a:t>
            </a:r>
            <a:r>
              <a:rPr lang="en-GB" sz="1800" dirty="0"/>
              <a:t>?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RQ2:</a:t>
            </a:r>
            <a:br>
              <a:rPr lang="en-GB" sz="1800" dirty="0"/>
            </a:br>
            <a:r>
              <a:rPr lang="en-GB" sz="1800" dirty="0"/>
              <a:t>To what extent can </a:t>
            </a:r>
            <a:r>
              <a:rPr lang="en-GB" sz="1800" b="1" dirty="0"/>
              <a:t>small LLMs </a:t>
            </a:r>
            <a:r>
              <a:rPr lang="en-GB" sz="1800" dirty="0"/>
              <a:t>effectively </a:t>
            </a:r>
            <a:r>
              <a:rPr lang="en-GB" sz="1800" b="1" dirty="0"/>
              <a:t>reduce the search space </a:t>
            </a:r>
            <a:r>
              <a:rPr lang="en-GB" sz="1800" dirty="0"/>
              <a:t>for inter-requirements traceability?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RQ3:</a:t>
            </a:r>
            <a:br>
              <a:rPr lang="en-GB" sz="1800" dirty="0"/>
            </a:br>
            <a:r>
              <a:rPr lang="en-GB" sz="1800" dirty="0"/>
              <a:t>How does an LLM </a:t>
            </a:r>
            <a:r>
              <a:rPr lang="en-GB" sz="1800" b="1" dirty="0"/>
              <a:t>ensemble</a:t>
            </a:r>
            <a:r>
              <a:rPr lang="en-GB" sz="1800" dirty="0"/>
              <a:t> </a:t>
            </a:r>
            <a:r>
              <a:rPr lang="en-GB" sz="1800" b="1" dirty="0"/>
              <a:t>compare</a:t>
            </a:r>
            <a:r>
              <a:rPr lang="en-GB" sz="1800" dirty="0"/>
              <a:t> to </a:t>
            </a:r>
            <a:r>
              <a:rPr lang="en-GB" sz="1800" b="1" dirty="0"/>
              <a:t>existing</a:t>
            </a:r>
            <a:r>
              <a:rPr lang="en-GB" sz="1800" dirty="0"/>
              <a:t> retrieval-based methods for TLR?</a:t>
            </a:r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5D2C3-D58D-99F8-DE1D-40EE3F22D7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86AFDF-7FAA-8E47-9D47-E02EE4606254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FC0E2-B571-2F49-8377-5C8957514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AA0D-B353-A8E6-5E3A-CF9FA1DBF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509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Table 199">
            <a:extLst>
              <a:ext uri="{FF2B5EF4-FFF2-40B4-BE49-F238E27FC236}">
                <a16:creationId xmlns:a16="http://schemas.microsoft.com/office/drawing/2014/main" id="{D857B685-C8B5-DBA5-60C9-FB3BE09F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83269"/>
              </p:ext>
            </p:extLst>
          </p:nvPr>
        </p:nvGraphicFramePr>
        <p:xfrm>
          <a:off x="8043898" y="2020364"/>
          <a:ext cx="2470206" cy="2194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925847214"/>
                    </a:ext>
                  </a:extLst>
                </a:gridCol>
                <a:gridCol w="1182426">
                  <a:extLst>
                    <a:ext uri="{9D8B030D-6E8A-4147-A177-3AD203B41FA5}">
                      <a16:colId xmlns:a16="http://schemas.microsoft.com/office/drawing/2014/main" val="74040244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DE" sz="1800" b="0" dirty="0"/>
                        <a:t>Low-Level</a:t>
                      </a:r>
                      <a:endParaRPr lang="en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0" dirty="0"/>
                        <a:t>Similarity</a:t>
                      </a:r>
                      <a:endParaRPr lang="en-DE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499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LLR3: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9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LLR1: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3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LLR2: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6573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LLR4: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903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LLR9: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410490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B4CD5528-455D-3EED-7A56-F85A39B8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Requirements Traceability using Information Retrieval (IR)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26AFA2-3C6D-4DBA-CEA6-B97E9F79A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56A5E-E6ED-06A9-BECD-085ADE70A4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524B7-6214-A2E7-705F-4EB3EFB3E6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E046-1209-7493-F957-7A8610F44B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8029A-038A-839B-BA6F-09B85137A556}"/>
              </a:ext>
            </a:extLst>
          </p:cNvPr>
          <p:cNvGrpSpPr/>
          <p:nvPr/>
        </p:nvGrpSpPr>
        <p:grpSpPr>
          <a:xfrm>
            <a:off x="593268" y="1950842"/>
            <a:ext cx="708320" cy="880807"/>
            <a:chOff x="3059641" y="3542576"/>
            <a:chExt cx="708320" cy="880807"/>
          </a:xfrm>
        </p:grpSpPr>
        <p:sp>
          <p:nvSpPr>
            <p:cNvPr id="14" name="Freeform: Shape 73">
              <a:extLst>
                <a:ext uri="{FF2B5EF4-FFF2-40B4-BE49-F238E27FC236}">
                  <a16:creationId xmlns:a16="http://schemas.microsoft.com/office/drawing/2014/main" id="{4BABE383-24A6-C76E-FAA5-F07C2994A25D}"/>
                </a:ext>
              </a:extLst>
            </p:cNvPr>
            <p:cNvSpPr/>
            <p:nvPr/>
          </p:nvSpPr>
          <p:spPr>
            <a:xfrm>
              <a:off x="3195233" y="3543528"/>
              <a:ext cx="572645" cy="756576"/>
            </a:xfrm>
            <a:custGeom>
              <a:avLst/>
              <a:gdLst>
                <a:gd name="connsiteX0" fmla="*/ 22034 w 1434233"/>
                <a:gd name="connsiteY0" fmla="*/ 0 h 1894901"/>
                <a:gd name="connsiteX1" fmla="*/ 484743 w 1434233"/>
                <a:gd name="connsiteY1" fmla="*/ 11016 h 1894901"/>
                <a:gd name="connsiteX2" fmla="*/ 1013552 w 1434233"/>
                <a:gd name="connsiteY2" fmla="*/ 33050 h 1894901"/>
                <a:gd name="connsiteX3" fmla="*/ 1222873 w 1434233"/>
                <a:gd name="connsiteY3" fmla="*/ 77118 h 1894901"/>
                <a:gd name="connsiteX4" fmla="*/ 1299991 w 1434233"/>
                <a:gd name="connsiteY4" fmla="*/ 88134 h 1894901"/>
                <a:gd name="connsiteX5" fmla="*/ 1333041 w 1434233"/>
                <a:gd name="connsiteY5" fmla="*/ 99151 h 1894901"/>
                <a:gd name="connsiteX6" fmla="*/ 1344058 w 1434233"/>
                <a:gd name="connsiteY6" fmla="*/ 132202 h 1894901"/>
                <a:gd name="connsiteX7" fmla="*/ 1366092 w 1434233"/>
                <a:gd name="connsiteY7" fmla="*/ 165253 h 1894901"/>
                <a:gd name="connsiteX8" fmla="*/ 1377109 w 1434233"/>
                <a:gd name="connsiteY8" fmla="*/ 198303 h 1894901"/>
                <a:gd name="connsiteX9" fmla="*/ 1410159 w 1434233"/>
                <a:gd name="connsiteY9" fmla="*/ 220337 h 1894901"/>
                <a:gd name="connsiteX10" fmla="*/ 1421176 w 1434233"/>
                <a:gd name="connsiteY10" fmla="*/ 892366 h 1894901"/>
                <a:gd name="connsiteX11" fmla="*/ 1421176 w 1434233"/>
                <a:gd name="connsiteY11" fmla="*/ 1520327 h 1894901"/>
                <a:gd name="connsiteX12" fmla="*/ 1410159 w 1434233"/>
                <a:gd name="connsiteY12" fmla="*/ 1586428 h 1894901"/>
                <a:gd name="connsiteX13" fmla="*/ 1388126 w 1434233"/>
                <a:gd name="connsiteY13" fmla="*/ 1784732 h 1894901"/>
                <a:gd name="connsiteX14" fmla="*/ 1322024 w 1434233"/>
                <a:gd name="connsiteY14" fmla="*/ 1806766 h 1894901"/>
                <a:gd name="connsiteX15" fmla="*/ 1288974 w 1434233"/>
                <a:gd name="connsiteY15" fmla="*/ 1817783 h 1894901"/>
                <a:gd name="connsiteX16" fmla="*/ 1211856 w 1434233"/>
                <a:gd name="connsiteY16" fmla="*/ 1839816 h 1894901"/>
                <a:gd name="connsiteX17" fmla="*/ 1145755 w 1434233"/>
                <a:gd name="connsiteY17" fmla="*/ 1850833 h 1894901"/>
                <a:gd name="connsiteX18" fmla="*/ 1079653 w 1434233"/>
                <a:gd name="connsiteY18" fmla="*/ 1872867 h 1894901"/>
                <a:gd name="connsiteX19" fmla="*/ 1002535 w 1434233"/>
                <a:gd name="connsiteY19" fmla="*/ 1894901 h 1894901"/>
                <a:gd name="connsiteX20" fmla="*/ 242371 w 1434233"/>
                <a:gd name="connsiteY20" fmla="*/ 1872867 h 1894901"/>
                <a:gd name="connsiteX21" fmla="*/ 198304 w 1434233"/>
                <a:gd name="connsiteY21" fmla="*/ 1861850 h 1894901"/>
                <a:gd name="connsiteX22" fmla="*/ 143220 w 1434233"/>
                <a:gd name="connsiteY22" fmla="*/ 1850833 h 1894901"/>
                <a:gd name="connsiteX23" fmla="*/ 110169 w 1434233"/>
                <a:gd name="connsiteY23" fmla="*/ 1839816 h 1894901"/>
                <a:gd name="connsiteX24" fmla="*/ 66102 w 1434233"/>
                <a:gd name="connsiteY24" fmla="*/ 1828800 h 1894901"/>
                <a:gd name="connsiteX25" fmla="*/ 33051 w 1434233"/>
                <a:gd name="connsiteY25" fmla="*/ 1795749 h 1894901"/>
                <a:gd name="connsiteX26" fmla="*/ 11017 w 1434233"/>
                <a:gd name="connsiteY26" fmla="*/ 1729648 h 1894901"/>
                <a:gd name="connsiteX27" fmla="*/ 0 w 1434233"/>
                <a:gd name="connsiteY27" fmla="*/ 1156771 h 1894901"/>
                <a:gd name="connsiteX28" fmla="*/ 11017 w 1434233"/>
                <a:gd name="connsiteY28" fmla="*/ 528809 h 1894901"/>
                <a:gd name="connsiteX29" fmla="*/ 33051 w 1434233"/>
                <a:gd name="connsiteY29" fmla="*/ 330506 h 1894901"/>
                <a:gd name="connsiteX30" fmla="*/ 44068 w 1434233"/>
                <a:gd name="connsiteY30" fmla="*/ 143219 h 1894901"/>
                <a:gd name="connsiteX31" fmla="*/ 55085 w 1434233"/>
                <a:gd name="connsiteY31" fmla="*/ 33050 h 1894901"/>
                <a:gd name="connsiteX32" fmla="*/ 110169 w 1434233"/>
                <a:gd name="connsiteY32" fmla="*/ 22033 h 189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4233" h="1894901">
                  <a:moveTo>
                    <a:pt x="22034" y="0"/>
                  </a:moveTo>
                  <a:lnTo>
                    <a:pt x="484743" y="11016"/>
                  </a:lnTo>
                  <a:cubicBezTo>
                    <a:pt x="602359" y="13994"/>
                    <a:pt x="855643" y="12453"/>
                    <a:pt x="1013552" y="33050"/>
                  </a:cubicBezTo>
                  <a:cubicBezTo>
                    <a:pt x="1274558" y="67095"/>
                    <a:pt x="1041501" y="38253"/>
                    <a:pt x="1222873" y="77118"/>
                  </a:cubicBezTo>
                  <a:cubicBezTo>
                    <a:pt x="1248264" y="82559"/>
                    <a:pt x="1274285" y="84462"/>
                    <a:pt x="1299991" y="88134"/>
                  </a:cubicBezTo>
                  <a:cubicBezTo>
                    <a:pt x="1311008" y="91806"/>
                    <a:pt x="1324830" y="90940"/>
                    <a:pt x="1333041" y="99151"/>
                  </a:cubicBezTo>
                  <a:cubicBezTo>
                    <a:pt x="1341252" y="107363"/>
                    <a:pt x="1338865" y="121815"/>
                    <a:pt x="1344058" y="132202"/>
                  </a:cubicBezTo>
                  <a:cubicBezTo>
                    <a:pt x="1349979" y="144045"/>
                    <a:pt x="1360170" y="153410"/>
                    <a:pt x="1366092" y="165253"/>
                  </a:cubicBezTo>
                  <a:cubicBezTo>
                    <a:pt x="1371285" y="175640"/>
                    <a:pt x="1369855" y="189235"/>
                    <a:pt x="1377109" y="198303"/>
                  </a:cubicBezTo>
                  <a:cubicBezTo>
                    <a:pt x="1385380" y="208642"/>
                    <a:pt x="1399142" y="212992"/>
                    <a:pt x="1410159" y="220337"/>
                  </a:cubicBezTo>
                  <a:cubicBezTo>
                    <a:pt x="1413831" y="444347"/>
                    <a:pt x="1415843" y="668390"/>
                    <a:pt x="1421176" y="892366"/>
                  </a:cubicBezTo>
                  <a:cubicBezTo>
                    <a:pt x="1430516" y="1284656"/>
                    <a:pt x="1445173" y="1040403"/>
                    <a:pt x="1421176" y="1520327"/>
                  </a:cubicBezTo>
                  <a:cubicBezTo>
                    <a:pt x="1420060" y="1542637"/>
                    <a:pt x="1412930" y="1564263"/>
                    <a:pt x="1410159" y="1586428"/>
                  </a:cubicBezTo>
                  <a:cubicBezTo>
                    <a:pt x="1401910" y="1652423"/>
                    <a:pt x="1412826" y="1722981"/>
                    <a:pt x="1388126" y="1784732"/>
                  </a:cubicBezTo>
                  <a:cubicBezTo>
                    <a:pt x="1379500" y="1806297"/>
                    <a:pt x="1344058" y="1799421"/>
                    <a:pt x="1322024" y="1806766"/>
                  </a:cubicBezTo>
                  <a:lnTo>
                    <a:pt x="1288974" y="1817783"/>
                  </a:lnTo>
                  <a:cubicBezTo>
                    <a:pt x="1257471" y="1828284"/>
                    <a:pt x="1246443" y="1832899"/>
                    <a:pt x="1211856" y="1839816"/>
                  </a:cubicBezTo>
                  <a:cubicBezTo>
                    <a:pt x="1189952" y="1844197"/>
                    <a:pt x="1167426" y="1845415"/>
                    <a:pt x="1145755" y="1850833"/>
                  </a:cubicBezTo>
                  <a:cubicBezTo>
                    <a:pt x="1123223" y="1856466"/>
                    <a:pt x="1102185" y="1867234"/>
                    <a:pt x="1079653" y="1872867"/>
                  </a:cubicBezTo>
                  <a:cubicBezTo>
                    <a:pt x="1024320" y="1886701"/>
                    <a:pt x="1049950" y="1879096"/>
                    <a:pt x="1002535" y="1894901"/>
                  </a:cubicBezTo>
                  <a:lnTo>
                    <a:pt x="242371" y="1872867"/>
                  </a:lnTo>
                  <a:cubicBezTo>
                    <a:pt x="227258" y="1871951"/>
                    <a:pt x="213085" y="1865135"/>
                    <a:pt x="198304" y="1861850"/>
                  </a:cubicBezTo>
                  <a:cubicBezTo>
                    <a:pt x="180025" y="1857788"/>
                    <a:pt x="161386" y="1855375"/>
                    <a:pt x="143220" y="1850833"/>
                  </a:cubicBezTo>
                  <a:cubicBezTo>
                    <a:pt x="131954" y="1848016"/>
                    <a:pt x="121335" y="1843006"/>
                    <a:pt x="110169" y="1839816"/>
                  </a:cubicBezTo>
                  <a:cubicBezTo>
                    <a:pt x="95611" y="1835657"/>
                    <a:pt x="80791" y="1832472"/>
                    <a:pt x="66102" y="1828800"/>
                  </a:cubicBezTo>
                  <a:cubicBezTo>
                    <a:pt x="55085" y="1817783"/>
                    <a:pt x="40618" y="1809369"/>
                    <a:pt x="33051" y="1795749"/>
                  </a:cubicBezTo>
                  <a:cubicBezTo>
                    <a:pt x="21772" y="1775446"/>
                    <a:pt x="11017" y="1729648"/>
                    <a:pt x="11017" y="1729648"/>
                  </a:cubicBezTo>
                  <a:cubicBezTo>
                    <a:pt x="7345" y="1538689"/>
                    <a:pt x="0" y="1347765"/>
                    <a:pt x="0" y="1156771"/>
                  </a:cubicBezTo>
                  <a:cubicBezTo>
                    <a:pt x="0" y="947418"/>
                    <a:pt x="4951" y="738074"/>
                    <a:pt x="11017" y="528809"/>
                  </a:cubicBezTo>
                  <a:cubicBezTo>
                    <a:pt x="13727" y="435319"/>
                    <a:pt x="19898" y="409426"/>
                    <a:pt x="33051" y="330506"/>
                  </a:cubicBezTo>
                  <a:cubicBezTo>
                    <a:pt x="36723" y="268077"/>
                    <a:pt x="39448" y="205585"/>
                    <a:pt x="44068" y="143219"/>
                  </a:cubicBezTo>
                  <a:cubicBezTo>
                    <a:pt x="46794" y="106414"/>
                    <a:pt x="37412" y="65450"/>
                    <a:pt x="55085" y="33050"/>
                  </a:cubicBezTo>
                  <a:cubicBezTo>
                    <a:pt x="64051" y="16611"/>
                    <a:pt x="110169" y="22033"/>
                    <a:pt x="110169" y="22033"/>
                  </a:cubicBezTo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BC4A08-BAED-B52B-1AC9-F311C47E5A7F}"/>
                </a:ext>
              </a:extLst>
            </p:cNvPr>
            <p:cNvGrpSpPr/>
            <p:nvPr/>
          </p:nvGrpSpPr>
          <p:grpSpPr>
            <a:xfrm>
              <a:off x="3059641" y="3542576"/>
              <a:ext cx="708320" cy="880807"/>
              <a:chOff x="1875187" y="2029403"/>
              <a:chExt cx="1774040" cy="22060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F15FD70-2875-0F6C-59A2-6EA8D25717B9}"/>
                  </a:ext>
                </a:extLst>
              </p:cNvPr>
              <p:cNvGrpSpPr/>
              <p:nvPr/>
            </p:nvGrpSpPr>
            <p:grpSpPr>
              <a:xfrm>
                <a:off x="2199084" y="2029403"/>
                <a:ext cx="1450143" cy="1882478"/>
                <a:chOff x="3116931" y="1770077"/>
                <a:chExt cx="2248573" cy="2918947"/>
              </a:xfrm>
            </p:grpSpPr>
            <p:sp>
              <p:nvSpPr>
                <p:cNvPr id="33" name="Freeform: Shape 59">
                  <a:extLst>
                    <a:ext uri="{FF2B5EF4-FFF2-40B4-BE49-F238E27FC236}">
                      <a16:creationId xmlns:a16="http://schemas.microsoft.com/office/drawing/2014/main" id="{2C7D12FE-97D4-79F7-D417-B576D26D0F34}"/>
                    </a:ext>
                  </a:extLst>
                </p:cNvPr>
                <p:cNvSpPr/>
                <p:nvPr/>
              </p:nvSpPr>
              <p:spPr>
                <a:xfrm flipH="1">
                  <a:off x="3116931" y="1795244"/>
                  <a:ext cx="45719" cy="2816603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4" name="Freeform: Shape 60">
                  <a:extLst>
                    <a:ext uri="{FF2B5EF4-FFF2-40B4-BE49-F238E27FC236}">
                      <a16:creationId xmlns:a16="http://schemas.microsoft.com/office/drawing/2014/main" id="{A1A01C55-EE16-9952-E788-5FB617CA6A1E}"/>
                    </a:ext>
                  </a:extLst>
                </p:cNvPr>
                <p:cNvSpPr/>
                <p:nvPr/>
              </p:nvSpPr>
              <p:spPr>
                <a:xfrm>
                  <a:off x="3196206" y="1770077"/>
                  <a:ext cx="1749525" cy="65335"/>
                </a:xfrm>
                <a:custGeom>
                  <a:avLst/>
                  <a:gdLst>
                    <a:gd name="connsiteX0" fmla="*/ 0 w 2021746"/>
                    <a:gd name="connsiteY0" fmla="*/ 0 h 75501"/>
                    <a:gd name="connsiteX1" fmla="*/ 134223 w 2021746"/>
                    <a:gd name="connsiteY1" fmla="*/ 8389 h 75501"/>
                    <a:gd name="connsiteX2" fmla="*/ 243280 w 2021746"/>
                    <a:gd name="connsiteY2" fmla="*/ 41945 h 75501"/>
                    <a:gd name="connsiteX3" fmla="*/ 755009 w 2021746"/>
                    <a:gd name="connsiteY3" fmla="*/ 75501 h 75501"/>
                    <a:gd name="connsiteX4" fmla="*/ 1057012 w 2021746"/>
                    <a:gd name="connsiteY4" fmla="*/ 67112 h 75501"/>
                    <a:gd name="connsiteX5" fmla="*/ 1233181 w 2021746"/>
                    <a:gd name="connsiteY5" fmla="*/ 50334 h 75501"/>
                    <a:gd name="connsiteX6" fmla="*/ 1359016 w 2021746"/>
                    <a:gd name="connsiteY6" fmla="*/ 33556 h 75501"/>
                    <a:gd name="connsiteX7" fmla="*/ 2021746 w 2021746"/>
                    <a:gd name="connsiteY7" fmla="*/ 25167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1746" h="75501">
                      <a:moveTo>
                        <a:pt x="0" y="0"/>
                      </a:moveTo>
                      <a:cubicBezTo>
                        <a:pt x="44741" y="2796"/>
                        <a:pt x="90047" y="772"/>
                        <a:pt x="134223" y="8389"/>
                      </a:cubicBezTo>
                      <a:cubicBezTo>
                        <a:pt x="171704" y="14851"/>
                        <a:pt x="205466" y="37857"/>
                        <a:pt x="243280" y="41945"/>
                      </a:cubicBezTo>
                      <a:cubicBezTo>
                        <a:pt x="413232" y="60318"/>
                        <a:pt x="755009" y="75501"/>
                        <a:pt x="755009" y="75501"/>
                      </a:cubicBezTo>
                      <a:lnTo>
                        <a:pt x="1057012" y="67112"/>
                      </a:lnTo>
                      <a:cubicBezTo>
                        <a:pt x="1069654" y="66574"/>
                        <a:pt x="1216482" y="52338"/>
                        <a:pt x="1233181" y="50334"/>
                      </a:cubicBezTo>
                      <a:cubicBezTo>
                        <a:pt x="1275196" y="45292"/>
                        <a:pt x="1316722" y="34935"/>
                        <a:pt x="1359016" y="33556"/>
                      </a:cubicBezTo>
                      <a:cubicBezTo>
                        <a:pt x="1579826" y="26356"/>
                        <a:pt x="1800818" y="25167"/>
                        <a:pt x="202174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5" name="Freeform: Shape 61">
                  <a:extLst>
                    <a:ext uri="{FF2B5EF4-FFF2-40B4-BE49-F238E27FC236}">
                      <a16:creationId xmlns:a16="http://schemas.microsoft.com/office/drawing/2014/main" id="{A063A02C-F925-13AD-DE41-9FF94262AFAF}"/>
                    </a:ext>
                  </a:extLst>
                </p:cNvPr>
                <p:cNvSpPr/>
                <p:nvPr/>
              </p:nvSpPr>
              <p:spPr>
                <a:xfrm>
                  <a:off x="5025005" y="1812022"/>
                  <a:ext cx="327916" cy="293615"/>
                </a:xfrm>
                <a:custGeom>
                  <a:avLst/>
                  <a:gdLst>
                    <a:gd name="connsiteX0" fmla="*/ 0 w 327916"/>
                    <a:gd name="connsiteY0" fmla="*/ 0 h 293615"/>
                    <a:gd name="connsiteX1" fmla="*/ 226503 w 327916"/>
                    <a:gd name="connsiteY1" fmla="*/ 201336 h 293615"/>
                    <a:gd name="connsiteX2" fmla="*/ 251670 w 327916"/>
                    <a:gd name="connsiteY2" fmla="*/ 218114 h 293615"/>
                    <a:gd name="connsiteX3" fmla="*/ 268448 w 327916"/>
                    <a:gd name="connsiteY3" fmla="*/ 243281 h 293615"/>
                    <a:gd name="connsiteX4" fmla="*/ 327171 w 327916"/>
                    <a:gd name="connsiteY4" fmla="*/ 285226 h 293615"/>
                    <a:gd name="connsiteX5" fmla="*/ 327171 w 327916"/>
                    <a:gd name="connsiteY5" fmla="*/ 293615 h 29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916" h="293615">
                      <a:moveTo>
                        <a:pt x="0" y="0"/>
                      </a:moveTo>
                      <a:cubicBezTo>
                        <a:pt x="75501" y="67112"/>
                        <a:pt x="150166" y="135177"/>
                        <a:pt x="226503" y="201336"/>
                      </a:cubicBezTo>
                      <a:cubicBezTo>
                        <a:pt x="234122" y="207939"/>
                        <a:pt x="244541" y="210985"/>
                        <a:pt x="251670" y="218114"/>
                      </a:cubicBezTo>
                      <a:cubicBezTo>
                        <a:pt x="258799" y="225243"/>
                        <a:pt x="260703" y="236826"/>
                        <a:pt x="268448" y="243281"/>
                      </a:cubicBezTo>
                      <a:cubicBezTo>
                        <a:pt x="318161" y="284708"/>
                        <a:pt x="287901" y="232865"/>
                        <a:pt x="327171" y="285226"/>
                      </a:cubicBezTo>
                      <a:cubicBezTo>
                        <a:pt x="328849" y="287463"/>
                        <a:pt x="327171" y="290819"/>
                        <a:pt x="327171" y="293615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6" name="Freeform: Shape 62">
                  <a:extLst>
                    <a:ext uri="{FF2B5EF4-FFF2-40B4-BE49-F238E27FC236}">
                      <a16:creationId xmlns:a16="http://schemas.microsoft.com/office/drawing/2014/main" id="{9F5C690D-0A04-40EB-3C22-24B3CA77AE0D}"/>
                    </a:ext>
                  </a:extLst>
                </p:cNvPr>
                <p:cNvSpPr/>
                <p:nvPr/>
              </p:nvSpPr>
              <p:spPr>
                <a:xfrm>
                  <a:off x="5323560" y="2179040"/>
                  <a:ext cx="41944" cy="2432807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7" name="Freeform: Shape 63">
                  <a:extLst>
                    <a:ext uri="{FF2B5EF4-FFF2-40B4-BE49-F238E27FC236}">
                      <a16:creationId xmlns:a16="http://schemas.microsoft.com/office/drawing/2014/main" id="{F02B8EE0-0EB8-365F-6BC8-4C72550CB7B9}"/>
                    </a:ext>
                  </a:extLst>
                </p:cNvPr>
                <p:cNvSpPr/>
                <p:nvPr/>
              </p:nvSpPr>
              <p:spPr>
                <a:xfrm flipV="1">
                  <a:off x="3212564" y="4611847"/>
                  <a:ext cx="2061082" cy="77177"/>
                </a:xfrm>
                <a:custGeom>
                  <a:avLst/>
                  <a:gdLst>
                    <a:gd name="connsiteX0" fmla="*/ 0 w 2382473"/>
                    <a:gd name="connsiteY0" fmla="*/ 50334 h 50334"/>
                    <a:gd name="connsiteX1" fmla="*/ 453005 w 2382473"/>
                    <a:gd name="connsiteY1" fmla="*/ 41945 h 50334"/>
                    <a:gd name="connsiteX2" fmla="*/ 696286 w 2382473"/>
                    <a:gd name="connsiteY2" fmla="*/ 25167 h 50334"/>
                    <a:gd name="connsiteX3" fmla="*/ 746620 w 2382473"/>
                    <a:gd name="connsiteY3" fmla="*/ 16778 h 50334"/>
                    <a:gd name="connsiteX4" fmla="*/ 1174458 w 2382473"/>
                    <a:gd name="connsiteY4" fmla="*/ 8389 h 50334"/>
                    <a:gd name="connsiteX5" fmla="*/ 1526796 w 2382473"/>
                    <a:gd name="connsiteY5" fmla="*/ 0 h 50334"/>
                    <a:gd name="connsiteX6" fmla="*/ 1996579 w 2382473"/>
                    <a:gd name="connsiteY6" fmla="*/ 8389 h 50334"/>
                    <a:gd name="connsiteX7" fmla="*/ 2248249 w 2382473"/>
                    <a:gd name="connsiteY7" fmla="*/ 16778 h 50334"/>
                    <a:gd name="connsiteX8" fmla="*/ 2382473 w 2382473"/>
                    <a:gd name="connsiteY8" fmla="*/ 25167 h 5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2473" h="50334">
                      <a:moveTo>
                        <a:pt x="0" y="50334"/>
                      </a:moveTo>
                      <a:lnTo>
                        <a:pt x="453005" y="41945"/>
                      </a:lnTo>
                      <a:cubicBezTo>
                        <a:pt x="534238" y="39009"/>
                        <a:pt x="615297" y="32109"/>
                        <a:pt x="696286" y="25167"/>
                      </a:cubicBezTo>
                      <a:cubicBezTo>
                        <a:pt x="713233" y="23714"/>
                        <a:pt x="729621" y="17374"/>
                        <a:pt x="746620" y="16778"/>
                      </a:cubicBezTo>
                      <a:cubicBezTo>
                        <a:pt x="889172" y="11776"/>
                        <a:pt x="1031851" y="11456"/>
                        <a:pt x="1174458" y="8389"/>
                      </a:cubicBezTo>
                      <a:lnTo>
                        <a:pt x="1526796" y="0"/>
                      </a:lnTo>
                      <a:lnTo>
                        <a:pt x="1996579" y="8389"/>
                      </a:lnTo>
                      <a:cubicBezTo>
                        <a:pt x="2080493" y="10340"/>
                        <a:pt x="2164417" y="12586"/>
                        <a:pt x="2248249" y="16778"/>
                      </a:cubicBezTo>
                      <a:cubicBezTo>
                        <a:pt x="2449418" y="26836"/>
                        <a:pt x="2243985" y="25167"/>
                        <a:pt x="2382473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8" name="Freeform: Shape 64">
                  <a:extLst>
                    <a:ext uri="{FF2B5EF4-FFF2-40B4-BE49-F238E27FC236}">
                      <a16:creationId xmlns:a16="http://schemas.microsoft.com/office/drawing/2014/main" id="{564861C3-9A9A-A6EF-278C-CF8071E32054}"/>
                    </a:ext>
                  </a:extLst>
                </p:cNvPr>
                <p:cNvSpPr/>
                <p:nvPr/>
              </p:nvSpPr>
              <p:spPr>
                <a:xfrm>
                  <a:off x="3313651" y="2147582"/>
                  <a:ext cx="1661021" cy="75501"/>
                </a:xfrm>
                <a:custGeom>
                  <a:avLst/>
                  <a:gdLst>
                    <a:gd name="connsiteX0" fmla="*/ 0 w 1661021"/>
                    <a:gd name="connsiteY0" fmla="*/ 25167 h 75501"/>
                    <a:gd name="connsiteX1" fmla="*/ 134224 w 1661021"/>
                    <a:gd name="connsiteY1" fmla="*/ 8389 h 75501"/>
                    <a:gd name="connsiteX2" fmla="*/ 176169 w 1661021"/>
                    <a:gd name="connsiteY2" fmla="*/ 0 h 75501"/>
                    <a:gd name="connsiteX3" fmla="*/ 209725 w 1661021"/>
                    <a:gd name="connsiteY3" fmla="*/ 8389 h 75501"/>
                    <a:gd name="connsiteX4" fmla="*/ 260059 w 1661021"/>
                    <a:gd name="connsiteY4" fmla="*/ 41945 h 75501"/>
                    <a:gd name="connsiteX5" fmla="*/ 343949 w 1661021"/>
                    <a:gd name="connsiteY5" fmla="*/ 33556 h 75501"/>
                    <a:gd name="connsiteX6" fmla="*/ 385894 w 1661021"/>
                    <a:gd name="connsiteY6" fmla="*/ 25167 h 75501"/>
                    <a:gd name="connsiteX7" fmla="*/ 419450 w 1661021"/>
                    <a:gd name="connsiteY7" fmla="*/ 16778 h 75501"/>
                    <a:gd name="connsiteX8" fmla="*/ 696287 w 1661021"/>
                    <a:gd name="connsiteY8" fmla="*/ 0 h 75501"/>
                    <a:gd name="connsiteX9" fmla="*/ 872455 w 1661021"/>
                    <a:gd name="connsiteY9" fmla="*/ 8389 h 75501"/>
                    <a:gd name="connsiteX10" fmla="*/ 897622 w 1661021"/>
                    <a:gd name="connsiteY10" fmla="*/ 16778 h 75501"/>
                    <a:gd name="connsiteX11" fmla="*/ 1082180 w 1661021"/>
                    <a:gd name="connsiteY11" fmla="*/ 25167 h 75501"/>
                    <a:gd name="connsiteX12" fmla="*/ 1199626 w 1661021"/>
                    <a:gd name="connsiteY12" fmla="*/ 16778 h 75501"/>
                    <a:gd name="connsiteX13" fmla="*/ 1300294 w 1661021"/>
                    <a:gd name="connsiteY13" fmla="*/ 8389 h 75501"/>
                    <a:gd name="connsiteX14" fmla="*/ 1392573 w 1661021"/>
                    <a:gd name="connsiteY14" fmla="*/ 25167 h 75501"/>
                    <a:gd name="connsiteX15" fmla="*/ 1459685 w 1661021"/>
                    <a:gd name="connsiteY15" fmla="*/ 50334 h 75501"/>
                    <a:gd name="connsiteX16" fmla="*/ 1484852 w 1661021"/>
                    <a:gd name="connsiteY16" fmla="*/ 67112 h 75501"/>
                    <a:gd name="connsiteX17" fmla="*/ 1510019 w 1661021"/>
                    <a:gd name="connsiteY17" fmla="*/ 75501 h 75501"/>
                    <a:gd name="connsiteX18" fmla="*/ 1543575 w 1661021"/>
                    <a:gd name="connsiteY18" fmla="*/ 67112 h 75501"/>
                    <a:gd name="connsiteX19" fmla="*/ 1593909 w 1661021"/>
                    <a:gd name="connsiteY19" fmla="*/ 50334 h 75501"/>
                    <a:gd name="connsiteX20" fmla="*/ 1661021 w 1661021"/>
                    <a:gd name="connsiteY20" fmla="*/ 50334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61021" h="75501">
                      <a:moveTo>
                        <a:pt x="0" y="25167"/>
                      </a:moveTo>
                      <a:cubicBezTo>
                        <a:pt x="49166" y="19704"/>
                        <a:pt x="86344" y="16369"/>
                        <a:pt x="134224" y="8389"/>
                      </a:cubicBezTo>
                      <a:cubicBezTo>
                        <a:pt x="148289" y="6045"/>
                        <a:pt x="162187" y="2796"/>
                        <a:pt x="176169" y="0"/>
                      </a:cubicBezTo>
                      <a:cubicBezTo>
                        <a:pt x="187354" y="2796"/>
                        <a:pt x="199715" y="2669"/>
                        <a:pt x="209725" y="8389"/>
                      </a:cubicBezTo>
                      <a:cubicBezTo>
                        <a:pt x="297700" y="58661"/>
                        <a:pt x="181483" y="15753"/>
                        <a:pt x="260059" y="41945"/>
                      </a:cubicBezTo>
                      <a:cubicBezTo>
                        <a:pt x="288022" y="39149"/>
                        <a:pt x="316093" y="37270"/>
                        <a:pt x="343949" y="33556"/>
                      </a:cubicBezTo>
                      <a:cubicBezTo>
                        <a:pt x="358082" y="31672"/>
                        <a:pt x="371975" y="28260"/>
                        <a:pt x="385894" y="25167"/>
                      </a:cubicBezTo>
                      <a:cubicBezTo>
                        <a:pt x="397149" y="22666"/>
                        <a:pt x="407958" y="17710"/>
                        <a:pt x="419450" y="16778"/>
                      </a:cubicBezTo>
                      <a:cubicBezTo>
                        <a:pt x="511596" y="9307"/>
                        <a:pt x="604008" y="5593"/>
                        <a:pt x="696287" y="0"/>
                      </a:cubicBezTo>
                      <a:cubicBezTo>
                        <a:pt x="755010" y="2796"/>
                        <a:pt x="813869" y="3507"/>
                        <a:pt x="872455" y="8389"/>
                      </a:cubicBezTo>
                      <a:cubicBezTo>
                        <a:pt x="881267" y="9123"/>
                        <a:pt x="888807" y="16073"/>
                        <a:pt x="897622" y="16778"/>
                      </a:cubicBezTo>
                      <a:cubicBezTo>
                        <a:pt x="959009" y="21689"/>
                        <a:pt x="1020661" y="22371"/>
                        <a:pt x="1082180" y="25167"/>
                      </a:cubicBezTo>
                      <a:lnTo>
                        <a:pt x="1199626" y="16778"/>
                      </a:lnTo>
                      <a:cubicBezTo>
                        <a:pt x="1233199" y="14195"/>
                        <a:pt x="1266622" y="8389"/>
                        <a:pt x="1300294" y="8389"/>
                      </a:cubicBezTo>
                      <a:cubicBezTo>
                        <a:pt x="1311027" y="8389"/>
                        <a:pt x="1378935" y="22439"/>
                        <a:pt x="1392573" y="25167"/>
                      </a:cubicBezTo>
                      <a:cubicBezTo>
                        <a:pt x="1451594" y="64514"/>
                        <a:pt x="1376755" y="19235"/>
                        <a:pt x="1459685" y="50334"/>
                      </a:cubicBezTo>
                      <a:cubicBezTo>
                        <a:pt x="1469125" y="53874"/>
                        <a:pt x="1475834" y="62603"/>
                        <a:pt x="1484852" y="67112"/>
                      </a:cubicBezTo>
                      <a:cubicBezTo>
                        <a:pt x="1492761" y="71067"/>
                        <a:pt x="1501630" y="72705"/>
                        <a:pt x="1510019" y="75501"/>
                      </a:cubicBezTo>
                      <a:cubicBezTo>
                        <a:pt x="1521204" y="72705"/>
                        <a:pt x="1532532" y="70425"/>
                        <a:pt x="1543575" y="67112"/>
                      </a:cubicBezTo>
                      <a:cubicBezTo>
                        <a:pt x="1560515" y="62030"/>
                        <a:pt x="1576223" y="50334"/>
                        <a:pt x="1593909" y="50334"/>
                      </a:cubicBezTo>
                      <a:lnTo>
                        <a:pt x="1661021" y="50334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9" name="Freeform: Shape 65">
                  <a:extLst>
                    <a:ext uri="{FF2B5EF4-FFF2-40B4-BE49-F238E27FC236}">
                      <a16:creationId xmlns:a16="http://schemas.microsoft.com/office/drawing/2014/main" id="{6E4E6E02-9775-EC0C-1541-D4AB3370AC8E}"/>
                    </a:ext>
                  </a:extLst>
                </p:cNvPr>
                <p:cNvSpPr/>
                <p:nvPr/>
              </p:nvSpPr>
              <p:spPr>
                <a:xfrm>
                  <a:off x="3330429" y="2313497"/>
                  <a:ext cx="864066" cy="33556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0" name="Freeform: Shape 66">
                  <a:extLst>
                    <a:ext uri="{FF2B5EF4-FFF2-40B4-BE49-F238E27FC236}">
                      <a16:creationId xmlns:a16="http://schemas.microsoft.com/office/drawing/2014/main" id="{CA0690EF-8CEB-FE33-A292-EC37CB7804ED}"/>
                    </a:ext>
                  </a:extLst>
                </p:cNvPr>
                <p:cNvSpPr/>
                <p:nvPr/>
              </p:nvSpPr>
              <p:spPr>
                <a:xfrm>
                  <a:off x="3330430" y="2554796"/>
                  <a:ext cx="1506244" cy="75501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1" name="Freeform: Shape 67">
                  <a:extLst>
                    <a:ext uri="{FF2B5EF4-FFF2-40B4-BE49-F238E27FC236}">
                      <a16:creationId xmlns:a16="http://schemas.microsoft.com/office/drawing/2014/main" id="{B8A2FF4D-536F-A54E-30B9-B8978FF07107}"/>
                    </a:ext>
                  </a:extLst>
                </p:cNvPr>
                <p:cNvSpPr/>
                <p:nvPr/>
              </p:nvSpPr>
              <p:spPr>
                <a:xfrm>
                  <a:off x="3343275" y="2792335"/>
                  <a:ext cx="1654969" cy="93661"/>
                </a:xfrm>
                <a:custGeom>
                  <a:avLst/>
                  <a:gdLst>
                    <a:gd name="connsiteX0" fmla="*/ 0 w 1654969"/>
                    <a:gd name="connsiteY0" fmla="*/ 61913 h 93661"/>
                    <a:gd name="connsiteX1" fmla="*/ 26194 w 1654969"/>
                    <a:gd name="connsiteY1" fmla="*/ 47625 h 93661"/>
                    <a:gd name="connsiteX2" fmla="*/ 38100 w 1654969"/>
                    <a:gd name="connsiteY2" fmla="*/ 45244 h 93661"/>
                    <a:gd name="connsiteX3" fmla="*/ 59531 w 1654969"/>
                    <a:gd name="connsiteY3" fmla="*/ 35719 h 93661"/>
                    <a:gd name="connsiteX4" fmla="*/ 73819 w 1654969"/>
                    <a:gd name="connsiteY4" fmla="*/ 33338 h 93661"/>
                    <a:gd name="connsiteX5" fmla="*/ 100013 w 1654969"/>
                    <a:gd name="connsiteY5" fmla="*/ 42863 h 93661"/>
                    <a:gd name="connsiteX6" fmla="*/ 123825 w 1654969"/>
                    <a:gd name="connsiteY6" fmla="*/ 57150 h 93661"/>
                    <a:gd name="connsiteX7" fmla="*/ 133350 w 1654969"/>
                    <a:gd name="connsiteY7" fmla="*/ 66675 h 93661"/>
                    <a:gd name="connsiteX8" fmla="*/ 157163 w 1654969"/>
                    <a:gd name="connsiteY8" fmla="*/ 83344 h 93661"/>
                    <a:gd name="connsiteX9" fmla="*/ 164306 w 1654969"/>
                    <a:gd name="connsiteY9" fmla="*/ 85725 h 93661"/>
                    <a:gd name="connsiteX10" fmla="*/ 216694 w 1654969"/>
                    <a:gd name="connsiteY10" fmla="*/ 88107 h 93661"/>
                    <a:gd name="connsiteX11" fmla="*/ 230981 w 1654969"/>
                    <a:gd name="connsiteY11" fmla="*/ 83344 h 93661"/>
                    <a:gd name="connsiteX12" fmla="*/ 302419 w 1654969"/>
                    <a:gd name="connsiteY12" fmla="*/ 76200 h 93661"/>
                    <a:gd name="connsiteX13" fmla="*/ 354806 w 1654969"/>
                    <a:gd name="connsiteY13" fmla="*/ 71438 h 93661"/>
                    <a:gd name="connsiteX14" fmla="*/ 457200 w 1654969"/>
                    <a:gd name="connsiteY14" fmla="*/ 69057 h 93661"/>
                    <a:gd name="connsiteX15" fmla="*/ 464344 w 1654969"/>
                    <a:gd name="connsiteY15" fmla="*/ 76200 h 93661"/>
                    <a:gd name="connsiteX16" fmla="*/ 478631 w 1654969"/>
                    <a:gd name="connsiteY16" fmla="*/ 80963 h 93661"/>
                    <a:gd name="connsiteX17" fmla="*/ 495300 w 1654969"/>
                    <a:gd name="connsiteY17" fmla="*/ 85725 h 93661"/>
                    <a:gd name="connsiteX18" fmla="*/ 535781 w 1654969"/>
                    <a:gd name="connsiteY18" fmla="*/ 83344 h 93661"/>
                    <a:gd name="connsiteX19" fmla="*/ 588169 w 1654969"/>
                    <a:gd name="connsiteY19" fmla="*/ 76200 h 93661"/>
                    <a:gd name="connsiteX20" fmla="*/ 597694 w 1654969"/>
                    <a:gd name="connsiteY20" fmla="*/ 73819 h 93661"/>
                    <a:gd name="connsiteX21" fmla="*/ 623888 w 1654969"/>
                    <a:gd name="connsiteY21" fmla="*/ 61913 h 93661"/>
                    <a:gd name="connsiteX22" fmla="*/ 650081 w 1654969"/>
                    <a:gd name="connsiteY22" fmla="*/ 52388 h 93661"/>
                    <a:gd name="connsiteX23" fmla="*/ 664369 w 1654969"/>
                    <a:gd name="connsiteY23" fmla="*/ 45244 h 93661"/>
                    <a:gd name="connsiteX24" fmla="*/ 688181 w 1654969"/>
                    <a:gd name="connsiteY24" fmla="*/ 38100 h 93661"/>
                    <a:gd name="connsiteX25" fmla="*/ 723900 w 1654969"/>
                    <a:gd name="connsiteY25" fmla="*/ 40482 h 93661"/>
                    <a:gd name="connsiteX26" fmla="*/ 731044 w 1654969"/>
                    <a:gd name="connsiteY26" fmla="*/ 45244 h 93661"/>
                    <a:gd name="connsiteX27" fmla="*/ 742950 w 1654969"/>
                    <a:gd name="connsiteY27" fmla="*/ 47625 h 93661"/>
                    <a:gd name="connsiteX28" fmla="*/ 795338 w 1654969"/>
                    <a:gd name="connsiteY28" fmla="*/ 50007 h 93661"/>
                    <a:gd name="connsiteX29" fmla="*/ 838200 w 1654969"/>
                    <a:gd name="connsiteY29" fmla="*/ 38100 h 93661"/>
                    <a:gd name="connsiteX30" fmla="*/ 852488 w 1654969"/>
                    <a:gd name="connsiteY30" fmla="*/ 33338 h 93661"/>
                    <a:gd name="connsiteX31" fmla="*/ 881063 w 1654969"/>
                    <a:gd name="connsiteY31" fmla="*/ 19050 h 93661"/>
                    <a:gd name="connsiteX32" fmla="*/ 892969 w 1654969"/>
                    <a:gd name="connsiteY32" fmla="*/ 14288 h 93661"/>
                    <a:gd name="connsiteX33" fmla="*/ 912019 w 1654969"/>
                    <a:gd name="connsiteY33" fmla="*/ 11907 h 93661"/>
                    <a:gd name="connsiteX34" fmla="*/ 950119 w 1654969"/>
                    <a:gd name="connsiteY34" fmla="*/ 9525 h 93661"/>
                    <a:gd name="connsiteX35" fmla="*/ 954881 w 1654969"/>
                    <a:gd name="connsiteY35" fmla="*/ 19050 h 93661"/>
                    <a:gd name="connsiteX36" fmla="*/ 962025 w 1654969"/>
                    <a:gd name="connsiteY36" fmla="*/ 23813 h 93661"/>
                    <a:gd name="connsiteX37" fmla="*/ 964406 w 1654969"/>
                    <a:gd name="connsiteY37" fmla="*/ 30957 h 93661"/>
                    <a:gd name="connsiteX38" fmla="*/ 992981 w 1654969"/>
                    <a:gd name="connsiteY38" fmla="*/ 47625 h 93661"/>
                    <a:gd name="connsiteX39" fmla="*/ 1071563 w 1654969"/>
                    <a:gd name="connsiteY39" fmla="*/ 35719 h 93661"/>
                    <a:gd name="connsiteX40" fmla="*/ 1083469 w 1654969"/>
                    <a:gd name="connsiteY40" fmla="*/ 33338 h 93661"/>
                    <a:gd name="connsiteX41" fmla="*/ 1112044 w 1654969"/>
                    <a:gd name="connsiteY41" fmla="*/ 26194 h 93661"/>
                    <a:gd name="connsiteX42" fmla="*/ 1147763 w 1654969"/>
                    <a:gd name="connsiteY42" fmla="*/ 30957 h 93661"/>
                    <a:gd name="connsiteX43" fmla="*/ 1154906 w 1654969"/>
                    <a:gd name="connsiteY43" fmla="*/ 35719 h 93661"/>
                    <a:gd name="connsiteX44" fmla="*/ 1164431 w 1654969"/>
                    <a:gd name="connsiteY44" fmla="*/ 42863 h 93661"/>
                    <a:gd name="connsiteX45" fmla="*/ 1188244 w 1654969"/>
                    <a:gd name="connsiteY45" fmla="*/ 57150 h 93661"/>
                    <a:gd name="connsiteX46" fmla="*/ 1228725 w 1654969"/>
                    <a:gd name="connsiteY46" fmla="*/ 54769 h 93661"/>
                    <a:gd name="connsiteX47" fmla="*/ 1266825 w 1654969"/>
                    <a:gd name="connsiteY47" fmla="*/ 42863 h 93661"/>
                    <a:gd name="connsiteX48" fmla="*/ 1297781 w 1654969"/>
                    <a:gd name="connsiteY48" fmla="*/ 35719 h 93661"/>
                    <a:gd name="connsiteX49" fmla="*/ 1321594 w 1654969"/>
                    <a:gd name="connsiteY49" fmla="*/ 26194 h 93661"/>
                    <a:gd name="connsiteX50" fmla="*/ 1345406 w 1654969"/>
                    <a:gd name="connsiteY50" fmla="*/ 19050 h 93661"/>
                    <a:gd name="connsiteX51" fmla="*/ 1404938 w 1654969"/>
                    <a:gd name="connsiteY51" fmla="*/ 0 h 93661"/>
                    <a:gd name="connsiteX52" fmla="*/ 1419225 w 1654969"/>
                    <a:gd name="connsiteY52" fmla="*/ 2382 h 93661"/>
                    <a:gd name="connsiteX53" fmla="*/ 1426369 w 1654969"/>
                    <a:gd name="connsiteY53" fmla="*/ 19050 h 93661"/>
                    <a:gd name="connsiteX54" fmla="*/ 1433513 w 1654969"/>
                    <a:gd name="connsiteY54" fmla="*/ 26194 h 93661"/>
                    <a:gd name="connsiteX55" fmla="*/ 1459706 w 1654969"/>
                    <a:gd name="connsiteY55" fmla="*/ 23813 h 93661"/>
                    <a:gd name="connsiteX56" fmla="*/ 1469231 w 1654969"/>
                    <a:gd name="connsiteY56" fmla="*/ 16669 h 93661"/>
                    <a:gd name="connsiteX57" fmla="*/ 1483519 w 1654969"/>
                    <a:gd name="connsiteY57" fmla="*/ 11907 h 93661"/>
                    <a:gd name="connsiteX58" fmla="*/ 1507331 w 1654969"/>
                    <a:gd name="connsiteY58" fmla="*/ 9525 h 93661"/>
                    <a:gd name="connsiteX59" fmla="*/ 1654969 w 1654969"/>
                    <a:gd name="connsiteY59" fmla="*/ 4763 h 93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54969" h="93661">
                      <a:moveTo>
                        <a:pt x="0" y="61913"/>
                      </a:moveTo>
                      <a:cubicBezTo>
                        <a:pt x="502" y="61626"/>
                        <a:pt x="21623" y="49149"/>
                        <a:pt x="26194" y="47625"/>
                      </a:cubicBezTo>
                      <a:cubicBezTo>
                        <a:pt x="30034" y="46345"/>
                        <a:pt x="34131" y="46038"/>
                        <a:pt x="38100" y="45244"/>
                      </a:cubicBezTo>
                      <a:cubicBezTo>
                        <a:pt x="44283" y="42153"/>
                        <a:pt x="52215" y="37345"/>
                        <a:pt x="59531" y="35719"/>
                      </a:cubicBezTo>
                      <a:cubicBezTo>
                        <a:pt x="64244" y="34672"/>
                        <a:pt x="69056" y="34132"/>
                        <a:pt x="73819" y="33338"/>
                      </a:cubicBezTo>
                      <a:cubicBezTo>
                        <a:pt x="98665" y="36887"/>
                        <a:pt x="82994" y="31922"/>
                        <a:pt x="100013" y="42863"/>
                      </a:cubicBezTo>
                      <a:cubicBezTo>
                        <a:pt x="107799" y="47868"/>
                        <a:pt x="123825" y="57150"/>
                        <a:pt x="123825" y="57150"/>
                      </a:cubicBezTo>
                      <a:cubicBezTo>
                        <a:pt x="127934" y="69477"/>
                        <a:pt x="122891" y="60698"/>
                        <a:pt x="133350" y="66675"/>
                      </a:cubicBezTo>
                      <a:cubicBezTo>
                        <a:pt x="140960" y="71024"/>
                        <a:pt x="148939" y="80603"/>
                        <a:pt x="157163" y="83344"/>
                      </a:cubicBezTo>
                      <a:lnTo>
                        <a:pt x="164306" y="85725"/>
                      </a:lnTo>
                      <a:cubicBezTo>
                        <a:pt x="183235" y="98345"/>
                        <a:pt x="172712" y="93385"/>
                        <a:pt x="216694" y="88107"/>
                      </a:cubicBezTo>
                      <a:cubicBezTo>
                        <a:pt x="221678" y="87509"/>
                        <a:pt x="226035" y="84204"/>
                        <a:pt x="230981" y="83344"/>
                      </a:cubicBezTo>
                      <a:cubicBezTo>
                        <a:pt x="255159" y="79139"/>
                        <a:pt x="278163" y="78279"/>
                        <a:pt x="302419" y="76200"/>
                      </a:cubicBezTo>
                      <a:lnTo>
                        <a:pt x="354806" y="71438"/>
                      </a:lnTo>
                      <a:cubicBezTo>
                        <a:pt x="397363" y="62926"/>
                        <a:pt x="393036" y="61928"/>
                        <a:pt x="457200" y="69057"/>
                      </a:cubicBezTo>
                      <a:cubicBezTo>
                        <a:pt x="460547" y="69429"/>
                        <a:pt x="461400" y="74565"/>
                        <a:pt x="464344" y="76200"/>
                      </a:cubicBezTo>
                      <a:cubicBezTo>
                        <a:pt x="468732" y="78638"/>
                        <a:pt x="473869" y="79375"/>
                        <a:pt x="478631" y="80963"/>
                      </a:cubicBezTo>
                      <a:cubicBezTo>
                        <a:pt x="488872" y="84377"/>
                        <a:pt x="483350" y="82738"/>
                        <a:pt x="495300" y="85725"/>
                      </a:cubicBezTo>
                      <a:cubicBezTo>
                        <a:pt x="508794" y="84931"/>
                        <a:pt x="522320" y="84568"/>
                        <a:pt x="535781" y="83344"/>
                      </a:cubicBezTo>
                      <a:cubicBezTo>
                        <a:pt x="543500" y="82642"/>
                        <a:pt x="574525" y="78929"/>
                        <a:pt x="588169" y="76200"/>
                      </a:cubicBezTo>
                      <a:cubicBezTo>
                        <a:pt x="591378" y="75558"/>
                        <a:pt x="594519" y="74613"/>
                        <a:pt x="597694" y="73819"/>
                      </a:cubicBezTo>
                      <a:cubicBezTo>
                        <a:pt x="621734" y="59394"/>
                        <a:pt x="596717" y="73234"/>
                        <a:pt x="623888" y="61913"/>
                      </a:cubicBezTo>
                      <a:cubicBezTo>
                        <a:pt x="648686" y="51581"/>
                        <a:pt x="627716" y="56861"/>
                        <a:pt x="650081" y="52388"/>
                      </a:cubicBezTo>
                      <a:cubicBezTo>
                        <a:pt x="654844" y="50007"/>
                        <a:pt x="659317" y="46928"/>
                        <a:pt x="664369" y="45244"/>
                      </a:cubicBezTo>
                      <a:cubicBezTo>
                        <a:pt x="699942" y="33386"/>
                        <a:pt x="661262" y="51561"/>
                        <a:pt x="688181" y="38100"/>
                      </a:cubicBezTo>
                      <a:cubicBezTo>
                        <a:pt x="700087" y="38894"/>
                        <a:pt x="712130" y="38520"/>
                        <a:pt x="723900" y="40482"/>
                      </a:cubicBezTo>
                      <a:cubicBezTo>
                        <a:pt x="726723" y="40953"/>
                        <a:pt x="728364" y="44239"/>
                        <a:pt x="731044" y="45244"/>
                      </a:cubicBezTo>
                      <a:cubicBezTo>
                        <a:pt x="734834" y="46665"/>
                        <a:pt x="738981" y="46831"/>
                        <a:pt x="742950" y="47625"/>
                      </a:cubicBezTo>
                      <a:cubicBezTo>
                        <a:pt x="761455" y="59962"/>
                        <a:pt x="753593" y="56777"/>
                        <a:pt x="795338" y="50007"/>
                      </a:cubicBezTo>
                      <a:cubicBezTo>
                        <a:pt x="809975" y="47633"/>
                        <a:pt x="823965" y="42252"/>
                        <a:pt x="838200" y="38100"/>
                      </a:cubicBezTo>
                      <a:cubicBezTo>
                        <a:pt x="843019" y="36694"/>
                        <a:pt x="847900" y="35377"/>
                        <a:pt x="852488" y="33338"/>
                      </a:cubicBezTo>
                      <a:cubicBezTo>
                        <a:pt x="862220" y="29013"/>
                        <a:pt x="871175" y="23005"/>
                        <a:pt x="881063" y="19050"/>
                      </a:cubicBezTo>
                      <a:cubicBezTo>
                        <a:pt x="885032" y="17463"/>
                        <a:pt x="888804" y="15249"/>
                        <a:pt x="892969" y="14288"/>
                      </a:cubicBezTo>
                      <a:cubicBezTo>
                        <a:pt x="899205" y="12849"/>
                        <a:pt x="905669" y="12701"/>
                        <a:pt x="912019" y="11907"/>
                      </a:cubicBezTo>
                      <a:cubicBezTo>
                        <a:pt x="924213" y="8858"/>
                        <a:pt x="937347" y="3139"/>
                        <a:pt x="950119" y="9525"/>
                      </a:cubicBezTo>
                      <a:cubicBezTo>
                        <a:pt x="953294" y="11112"/>
                        <a:pt x="952609" y="16323"/>
                        <a:pt x="954881" y="19050"/>
                      </a:cubicBezTo>
                      <a:cubicBezTo>
                        <a:pt x="956713" y="21249"/>
                        <a:pt x="959644" y="22225"/>
                        <a:pt x="962025" y="23813"/>
                      </a:cubicBezTo>
                      <a:cubicBezTo>
                        <a:pt x="962819" y="26194"/>
                        <a:pt x="962631" y="29182"/>
                        <a:pt x="964406" y="30957"/>
                      </a:cubicBezTo>
                      <a:cubicBezTo>
                        <a:pt x="978851" y="45402"/>
                        <a:pt x="978734" y="44064"/>
                        <a:pt x="992981" y="47625"/>
                      </a:cubicBezTo>
                      <a:cubicBezTo>
                        <a:pt x="1079402" y="37256"/>
                        <a:pt x="1026446" y="46131"/>
                        <a:pt x="1071563" y="35719"/>
                      </a:cubicBezTo>
                      <a:cubicBezTo>
                        <a:pt x="1075507" y="34809"/>
                        <a:pt x="1079529" y="34265"/>
                        <a:pt x="1083469" y="33338"/>
                      </a:cubicBezTo>
                      <a:cubicBezTo>
                        <a:pt x="1093026" y="31089"/>
                        <a:pt x="1112044" y="26194"/>
                        <a:pt x="1112044" y="26194"/>
                      </a:cubicBezTo>
                      <a:cubicBezTo>
                        <a:pt x="1123950" y="27782"/>
                        <a:pt x="1136037" y="28351"/>
                        <a:pt x="1147763" y="30957"/>
                      </a:cubicBezTo>
                      <a:cubicBezTo>
                        <a:pt x="1150556" y="31578"/>
                        <a:pt x="1152577" y="34056"/>
                        <a:pt x="1154906" y="35719"/>
                      </a:cubicBezTo>
                      <a:cubicBezTo>
                        <a:pt x="1158136" y="38026"/>
                        <a:pt x="1161180" y="40587"/>
                        <a:pt x="1164431" y="42863"/>
                      </a:cubicBezTo>
                      <a:cubicBezTo>
                        <a:pt x="1178798" y="52920"/>
                        <a:pt x="1175382" y="50720"/>
                        <a:pt x="1188244" y="57150"/>
                      </a:cubicBezTo>
                      <a:cubicBezTo>
                        <a:pt x="1201738" y="56356"/>
                        <a:pt x="1215304" y="56379"/>
                        <a:pt x="1228725" y="54769"/>
                      </a:cubicBezTo>
                      <a:cubicBezTo>
                        <a:pt x="1247345" y="52535"/>
                        <a:pt x="1248909" y="47982"/>
                        <a:pt x="1266825" y="42863"/>
                      </a:cubicBezTo>
                      <a:cubicBezTo>
                        <a:pt x="1277007" y="39954"/>
                        <a:pt x="1287650" y="38802"/>
                        <a:pt x="1297781" y="35719"/>
                      </a:cubicBezTo>
                      <a:cubicBezTo>
                        <a:pt x="1305960" y="33230"/>
                        <a:pt x="1313525" y="29018"/>
                        <a:pt x="1321594" y="26194"/>
                      </a:cubicBezTo>
                      <a:cubicBezTo>
                        <a:pt x="1329416" y="23456"/>
                        <a:pt x="1337572" y="21751"/>
                        <a:pt x="1345406" y="19050"/>
                      </a:cubicBezTo>
                      <a:cubicBezTo>
                        <a:pt x="1401771" y="-386"/>
                        <a:pt x="1372817" y="5355"/>
                        <a:pt x="1404938" y="0"/>
                      </a:cubicBezTo>
                      <a:cubicBezTo>
                        <a:pt x="1409700" y="794"/>
                        <a:pt x="1415131" y="-177"/>
                        <a:pt x="1419225" y="2382"/>
                      </a:cubicBezTo>
                      <a:cubicBezTo>
                        <a:pt x="1424359" y="5591"/>
                        <a:pt x="1423397" y="14592"/>
                        <a:pt x="1426369" y="19050"/>
                      </a:cubicBezTo>
                      <a:cubicBezTo>
                        <a:pt x="1428237" y="21852"/>
                        <a:pt x="1431132" y="23813"/>
                        <a:pt x="1433513" y="26194"/>
                      </a:cubicBezTo>
                      <a:cubicBezTo>
                        <a:pt x="1442244" y="25400"/>
                        <a:pt x="1451235" y="26072"/>
                        <a:pt x="1459706" y="23813"/>
                      </a:cubicBezTo>
                      <a:cubicBezTo>
                        <a:pt x="1463541" y="22790"/>
                        <a:pt x="1465681" y="18444"/>
                        <a:pt x="1469231" y="16669"/>
                      </a:cubicBezTo>
                      <a:cubicBezTo>
                        <a:pt x="1473721" y="14424"/>
                        <a:pt x="1478585" y="12832"/>
                        <a:pt x="1483519" y="11907"/>
                      </a:cubicBezTo>
                      <a:cubicBezTo>
                        <a:pt x="1491359" y="10437"/>
                        <a:pt x="1499403" y="10406"/>
                        <a:pt x="1507331" y="9525"/>
                      </a:cubicBezTo>
                      <a:cubicBezTo>
                        <a:pt x="1587743" y="590"/>
                        <a:pt x="1522513" y="4763"/>
                        <a:pt x="1654969" y="4763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2" name="Freeform: Shape 68">
                  <a:extLst>
                    <a:ext uri="{FF2B5EF4-FFF2-40B4-BE49-F238E27FC236}">
                      <a16:creationId xmlns:a16="http://schemas.microsoft.com/office/drawing/2014/main" id="{3B7EB01B-5622-6C15-52C0-F0E3B78FAB0C}"/>
                    </a:ext>
                  </a:extLst>
                </p:cNvPr>
                <p:cNvSpPr/>
                <p:nvPr/>
              </p:nvSpPr>
              <p:spPr>
                <a:xfrm>
                  <a:off x="3378994" y="3046981"/>
                  <a:ext cx="907256" cy="33337"/>
                </a:xfrm>
                <a:custGeom>
                  <a:avLst/>
                  <a:gdLst>
                    <a:gd name="connsiteX0" fmla="*/ 0 w 907256"/>
                    <a:gd name="connsiteY0" fmla="*/ 0 h 33337"/>
                    <a:gd name="connsiteX1" fmla="*/ 102394 w 907256"/>
                    <a:gd name="connsiteY1" fmla="*/ 21431 h 33337"/>
                    <a:gd name="connsiteX2" fmla="*/ 207169 w 907256"/>
                    <a:gd name="connsiteY2" fmla="*/ 16669 h 33337"/>
                    <a:gd name="connsiteX3" fmla="*/ 226219 w 907256"/>
                    <a:gd name="connsiteY3" fmla="*/ 11906 h 33337"/>
                    <a:gd name="connsiteX4" fmla="*/ 254794 w 907256"/>
                    <a:gd name="connsiteY4" fmla="*/ 7144 h 33337"/>
                    <a:gd name="connsiteX5" fmla="*/ 266700 w 907256"/>
                    <a:gd name="connsiteY5" fmla="*/ 11906 h 33337"/>
                    <a:gd name="connsiteX6" fmla="*/ 283369 w 907256"/>
                    <a:gd name="connsiteY6" fmla="*/ 26194 h 33337"/>
                    <a:gd name="connsiteX7" fmla="*/ 300037 w 907256"/>
                    <a:gd name="connsiteY7" fmla="*/ 30956 h 33337"/>
                    <a:gd name="connsiteX8" fmla="*/ 411956 w 907256"/>
                    <a:gd name="connsiteY8" fmla="*/ 26194 h 33337"/>
                    <a:gd name="connsiteX9" fmla="*/ 488156 w 907256"/>
                    <a:gd name="connsiteY9" fmla="*/ 16669 h 33337"/>
                    <a:gd name="connsiteX10" fmla="*/ 535781 w 907256"/>
                    <a:gd name="connsiteY10" fmla="*/ 14287 h 33337"/>
                    <a:gd name="connsiteX11" fmla="*/ 626269 w 907256"/>
                    <a:gd name="connsiteY11" fmla="*/ 16669 h 33337"/>
                    <a:gd name="connsiteX12" fmla="*/ 638175 w 907256"/>
                    <a:gd name="connsiteY12" fmla="*/ 21431 h 33337"/>
                    <a:gd name="connsiteX13" fmla="*/ 645319 w 907256"/>
                    <a:gd name="connsiteY13" fmla="*/ 23812 h 33337"/>
                    <a:gd name="connsiteX14" fmla="*/ 652462 w 907256"/>
                    <a:gd name="connsiteY14" fmla="*/ 28575 h 33337"/>
                    <a:gd name="connsiteX15" fmla="*/ 669131 w 907256"/>
                    <a:gd name="connsiteY15" fmla="*/ 33337 h 33337"/>
                    <a:gd name="connsiteX16" fmla="*/ 742950 w 907256"/>
                    <a:gd name="connsiteY16" fmla="*/ 28575 h 33337"/>
                    <a:gd name="connsiteX17" fmla="*/ 778669 w 907256"/>
                    <a:gd name="connsiteY17" fmla="*/ 19050 h 33337"/>
                    <a:gd name="connsiteX18" fmla="*/ 833437 w 907256"/>
                    <a:gd name="connsiteY18" fmla="*/ 11906 h 33337"/>
                    <a:gd name="connsiteX19" fmla="*/ 907256 w 907256"/>
                    <a:gd name="connsiteY19" fmla="*/ 16669 h 3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07256" h="33337">
                      <a:moveTo>
                        <a:pt x="0" y="0"/>
                      </a:moveTo>
                      <a:cubicBezTo>
                        <a:pt x="34131" y="7144"/>
                        <a:pt x="67635" y="18634"/>
                        <a:pt x="102394" y="21431"/>
                      </a:cubicBezTo>
                      <a:cubicBezTo>
                        <a:pt x="137242" y="24235"/>
                        <a:pt x="172311" y="19350"/>
                        <a:pt x="207169" y="16669"/>
                      </a:cubicBezTo>
                      <a:cubicBezTo>
                        <a:pt x="213695" y="16167"/>
                        <a:pt x="219841" y="13378"/>
                        <a:pt x="226219" y="11906"/>
                      </a:cubicBezTo>
                      <a:cubicBezTo>
                        <a:pt x="237532" y="9295"/>
                        <a:pt x="242574" y="8890"/>
                        <a:pt x="254794" y="7144"/>
                      </a:cubicBezTo>
                      <a:cubicBezTo>
                        <a:pt x="258763" y="8731"/>
                        <a:pt x="263144" y="9535"/>
                        <a:pt x="266700" y="11906"/>
                      </a:cubicBezTo>
                      <a:cubicBezTo>
                        <a:pt x="284279" y="23625"/>
                        <a:pt x="268645" y="18832"/>
                        <a:pt x="283369" y="26194"/>
                      </a:cubicBezTo>
                      <a:cubicBezTo>
                        <a:pt x="286785" y="27902"/>
                        <a:pt x="296985" y="30193"/>
                        <a:pt x="300037" y="30956"/>
                      </a:cubicBezTo>
                      <a:lnTo>
                        <a:pt x="411956" y="26194"/>
                      </a:lnTo>
                      <a:cubicBezTo>
                        <a:pt x="453917" y="23571"/>
                        <a:pt x="448207" y="20093"/>
                        <a:pt x="488156" y="16669"/>
                      </a:cubicBezTo>
                      <a:cubicBezTo>
                        <a:pt x="503993" y="15312"/>
                        <a:pt x="519906" y="15081"/>
                        <a:pt x="535781" y="14287"/>
                      </a:cubicBezTo>
                      <a:cubicBezTo>
                        <a:pt x="565944" y="15081"/>
                        <a:pt x="596169" y="14569"/>
                        <a:pt x="626269" y="16669"/>
                      </a:cubicBezTo>
                      <a:cubicBezTo>
                        <a:pt x="630533" y="16966"/>
                        <a:pt x="634173" y="19930"/>
                        <a:pt x="638175" y="21431"/>
                      </a:cubicBezTo>
                      <a:cubicBezTo>
                        <a:pt x="640525" y="22312"/>
                        <a:pt x="642938" y="23018"/>
                        <a:pt x="645319" y="23812"/>
                      </a:cubicBezTo>
                      <a:cubicBezTo>
                        <a:pt x="647700" y="25400"/>
                        <a:pt x="649902" y="27295"/>
                        <a:pt x="652462" y="28575"/>
                      </a:cubicBezTo>
                      <a:cubicBezTo>
                        <a:pt x="655877" y="30282"/>
                        <a:pt x="666081" y="32575"/>
                        <a:pt x="669131" y="33337"/>
                      </a:cubicBezTo>
                      <a:cubicBezTo>
                        <a:pt x="693737" y="31750"/>
                        <a:pt x="718500" y="31764"/>
                        <a:pt x="742950" y="28575"/>
                      </a:cubicBezTo>
                      <a:cubicBezTo>
                        <a:pt x="755169" y="26981"/>
                        <a:pt x="766687" y="21926"/>
                        <a:pt x="778669" y="19050"/>
                      </a:cubicBezTo>
                      <a:cubicBezTo>
                        <a:pt x="804303" y="12897"/>
                        <a:pt x="805055" y="14089"/>
                        <a:pt x="833437" y="11906"/>
                      </a:cubicBezTo>
                      <a:cubicBezTo>
                        <a:pt x="858040" y="13546"/>
                        <a:pt x="882598" y="16669"/>
                        <a:pt x="907256" y="16669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3" name="Freeform: Shape 69">
                  <a:extLst>
                    <a:ext uri="{FF2B5EF4-FFF2-40B4-BE49-F238E27FC236}">
                      <a16:creationId xmlns:a16="http://schemas.microsoft.com/office/drawing/2014/main" id="{0D747365-4495-6A55-CC36-37E4D899CEB6}"/>
                    </a:ext>
                  </a:extLst>
                </p:cNvPr>
                <p:cNvSpPr/>
                <p:nvPr/>
              </p:nvSpPr>
              <p:spPr>
                <a:xfrm>
                  <a:off x="3355181" y="3279280"/>
                  <a:ext cx="1435894" cy="76200"/>
                </a:xfrm>
                <a:custGeom>
                  <a:avLst/>
                  <a:gdLst>
                    <a:gd name="connsiteX0" fmla="*/ 0 w 1435894"/>
                    <a:gd name="connsiteY0" fmla="*/ 0 h 76200"/>
                    <a:gd name="connsiteX1" fmla="*/ 247650 w 1435894"/>
                    <a:gd name="connsiteY1" fmla="*/ 4763 h 76200"/>
                    <a:gd name="connsiteX2" fmla="*/ 276225 w 1435894"/>
                    <a:gd name="connsiteY2" fmla="*/ 9525 h 76200"/>
                    <a:gd name="connsiteX3" fmla="*/ 280988 w 1435894"/>
                    <a:gd name="connsiteY3" fmla="*/ 16669 h 76200"/>
                    <a:gd name="connsiteX4" fmla="*/ 300038 w 1435894"/>
                    <a:gd name="connsiteY4" fmla="*/ 21431 h 76200"/>
                    <a:gd name="connsiteX5" fmla="*/ 333375 w 1435894"/>
                    <a:gd name="connsiteY5" fmla="*/ 40481 h 76200"/>
                    <a:gd name="connsiteX6" fmla="*/ 352425 w 1435894"/>
                    <a:gd name="connsiteY6" fmla="*/ 50006 h 76200"/>
                    <a:gd name="connsiteX7" fmla="*/ 376238 w 1435894"/>
                    <a:gd name="connsiteY7" fmla="*/ 54769 h 76200"/>
                    <a:gd name="connsiteX8" fmla="*/ 388144 w 1435894"/>
                    <a:gd name="connsiteY8" fmla="*/ 59531 h 76200"/>
                    <a:gd name="connsiteX9" fmla="*/ 502444 w 1435894"/>
                    <a:gd name="connsiteY9" fmla="*/ 54769 h 76200"/>
                    <a:gd name="connsiteX10" fmla="*/ 545307 w 1435894"/>
                    <a:gd name="connsiteY10" fmla="*/ 38100 h 76200"/>
                    <a:gd name="connsiteX11" fmla="*/ 576263 w 1435894"/>
                    <a:gd name="connsiteY11" fmla="*/ 26194 h 76200"/>
                    <a:gd name="connsiteX12" fmla="*/ 583407 w 1435894"/>
                    <a:gd name="connsiteY12" fmla="*/ 33338 h 76200"/>
                    <a:gd name="connsiteX13" fmla="*/ 597694 w 1435894"/>
                    <a:gd name="connsiteY13" fmla="*/ 52388 h 76200"/>
                    <a:gd name="connsiteX14" fmla="*/ 616744 w 1435894"/>
                    <a:gd name="connsiteY14" fmla="*/ 66675 h 76200"/>
                    <a:gd name="connsiteX15" fmla="*/ 635794 w 1435894"/>
                    <a:gd name="connsiteY15" fmla="*/ 76200 h 76200"/>
                    <a:gd name="connsiteX16" fmla="*/ 752475 w 1435894"/>
                    <a:gd name="connsiteY16" fmla="*/ 66675 h 76200"/>
                    <a:gd name="connsiteX17" fmla="*/ 792957 w 1435894"/>
                    <a:gd name="connsiteY17" fmla="*/ 61913 h 76200"/>
                    <a:gd name="connsiteX18" fmla="*/ 869157 w 1435894"/>
                    <a:gd name="connsiteY18" fmla="*/ 57150 h 76200"/>
                    <a:gd name="connsiteX19" fmla="*/ 1107282 w 1435894"/>
                    <a:gd name="connsiteY19" fmla="*/ 61913 h 76200"/>
                    <a:gd name="connsiteX20" fmla="*/ 1138238 w 1435894"/>
                    <a:gd name="connsiteY20" fmla="*/ 66675 h 76200"/>
                    <a:gd name="connsiteX21" fmla="*/ 1150144 w 1435894"/>
                    <a:gd name="connsiteY21" fmla="*/ 71438 h 76200"/>
                    <a:gd name="connsiteX22" fmla="*/ 1197769 w 1435894"/>
                    <a:gd name="connsiteY22" fmla="*/ 69056 h 76200"/>
                    <a:gd name="connsiteX23" fmla="*/ 1212057 w 1435894"/>
                    <a:gd name="connsiteY23" fmla="*/ 61913 h 76200"/>
                    <a:gd name="connsiteX24" fmla="*/ 1219200 w 1435894"/>
                    <a:gd name="connsiteY24" fmla="*/ 59531 h 76200"/>
                    <a:gd name="connsiteX25" fmla="*/ 1228725 w 1435894"/>
                    <a:gd name="connsiteY25" fmla="*/ 52388 h 76200"/>
                    <a:gd name="connsiteX26" fmla="*/ 1243013 w 1435894"/>
                    <a:gd name="connsiteY26" fmla="*/ 47625 h 76200"/>
                    <a:gd name="connsiteX27" fmla="*/ 1283494 w 1435894"/>
                    <a:gd name="connsiteY27" fmla="*/ 42863 h 76200"/>
                    <a:gd name="connsiteX28" fmla="*/ 1362075 w 1435894"/>
                    <a:gd name="connsiteY28" fmla="*/ 35719 h 76200"/>
                    <a:gd name="connsiteX29" fmla="*/ 1390650 w 1435894"/>
                    <a:gd name="connsiteY29" fmla="*/ 30956 h 76200"/>
                    <a:gd name="connsiteX30" fmla="*/ 1428750 w 1435894"/>
                    <a:gd name="connsiteY30" fmla="*/ 23813 h 76200"/>
                    <a:gd name="connsiteX31" fmla="*/ 1435894 w 1435894"/>
                    <a:gd name="connsiteY31" fmla="*/ 21431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76200">
                      <a:moveTo>
                        <a:pt x="0" y="0"/>
                      </a:moveTo>
                      <a:lnTo>
                        <a:pt x="247650" y="4763"/>
                      </a:lnTo>
                      <a:cubicBezTo>
                        <a:pt x="260137" y="5097"/>
                        <a:pt x="265509" y="6846"/>
                        <a:pt x="276225" y="9525"/>
                      </a:cubicBezTo>
                      <a:cubicBezTo>
                        <a:pt x="277813" y="11906"/>
                        <a:pt x="278753" y="14881"/>
                        <a:pt x="280988" y="16669"/>
                      </a:cubicBezTo>
                      <a:cubicBezTo>
                        <a:pt x="283428" y="18621"/>
                        <a:pt x="299446" y="21313"/>
                        <a:pt x="300038" y="21431"/>
                      </a:cubicBezTo>
                      <a:cubicBezTo>
                        <a:pt x="320234" y="34896"/>
                        <a:pt x="309203" y="28395"/>
                        <a:pt x="333375" y="40481"/>
                      </a:cubicBezTo>
                      <a:cubicBezTo>
                        <a:pt x="333380" y="40483"/>
                        <a:pt x="352420" y="50005"/>
                        <a:pt x="352425" y="50006"/>
                      </a:cubicBezTo>
                      <a:cubicBezTo>
                        <a:pt x="366634" y="53559"/>
                        <a:pt x="358722" y="51850"/>
                        <a:pt x="376238" y="54769"/>
                      </a:cubicBezTo>
                      <a:cubicBezTo>
                        <a:pt x="380207" y="56356"/>
                        <a:pt x="383871" y="59436"/>
                        <a:pt x="388144" y="59531"/>
                      </a:cubicBezTo>
                      <a:cubicBezTo>
                        <a:pt x="457187" y="61065"/>
                        <a:pt x="458449" y="60268"/>
                        <a:pt x="502444" y="54769"/>
                      </a:cubicBezTo>
                      <a:cubicBezTo>
                        <a:pt x="558381" y="21206"/>
                        <a:pt x="498658" y="52678"/>
                        <a:pt x="545307" y="38100"/>
                      </a:cubicBezTo>
                      <a:cubicBezTo>
                        <a:pt x="605758" y="19209"/>
                        <a:pt x="535857" y="34274"/>
                        <a:pt x="576263" y="26194"/>
                      </a:cubicBezTo>
                      <a:cubicBezTo>
                        <a:pt x="578644" y="28575"/>
                        <a:pt x="581274" y="30732"/>
                        <a:pt x="583407" y="33338"/>
                      </a:cubicBezTo>
                      <a:cubicBezTo>
                        <a:pt x="588433" y="39481"/>
                        <a:pt x="592081" y="46775"/>
                        <a:pt x="597694" y="52388"/>
                      </a:cubicBezTo>
                      <a:cubicBezTo>
                        <a:pt x="615440" y="70134"/>
                        <a:pt x="598688" y="55390"/>
                        <a:pt x="616744" y="66675"/>
                      </a:cubicBezTo>
                      <a:cubicBezTo>
                        <a:pt x="632936" y="76795"/>
                        <a:pt x="619080" y="72022"/>
                        <a:pt x="635794" y="76200"/>
                      </a:cubicBezTo>
                      <a:lnTo>
                        <a:pt x="752475" y="66675"/>
                      </a:lnTo>
                      <a:cubicBezTo>
                        <a:pt x="766006" y="65445"/>
                        <a:pt x="779415" y="63018"/>
                        <a:pt x="792957" y="61913"/>
                      </a:cubicBezTo>
                      <a:cubicBezTo>
                        <a:pt x="818322" y="59842"/>
                        <a:pt x="843757" y="58738"/>
                        <a:pt x="869157" y="57150"/>
                      </a:cubicBezTo>
                      <a:lnTo>
                        <a:pt x="1107282" y="61913"/>
                      </a:lnTo>
                      <a:cubicBezTo>
                        <a:pt x="1115342" y="62135"/>
                        <a:pt x="1129309" y="63699"/>
                        <a:pt x="1138238" y="66675"/>
                      </a:cubicBezTo>
                      <a:cubicBezTo>
                        <a:pt x="1142293" y="68027"/>
                        <a:pt x="1146175" y="69850"/>
                        <a:pt x="1150144" y="71438"/>
                      </a:cubicBezTo>
                      <a:cubicBezTo>
                        <a:pt x="1166019" y="70644"/>
                        <a:pt x="1182059" y="71473"/>
                        <a:pt x="1197769" y="69056"/>
                      </a:cubicBezTo>
                      <a:cubicBezTo>
                        <a:pt x="1203032" y="68246"/>
                        <a:pt x="1207191" y="64076"/>
                        <a:pt x="1212057" y="61913"/>
                      </a:cubicBezTo>
                      <a:cubicBezTo>
                        <a:pt x="1214351" y="60894"/>
                        <a:pt x="1216819" y="60325"/>
                        <a:pt x="1219200" y="59531"/>
                      </a:cubicBezTo>
                      <a:cubicBezTo>
                        <a:pt x="1222375" y="57150"/>
                        <a:pt x="1225175" y="54163"/>
                        <a:pt x="1228725" y="52388"/>
                      </a:cubicBezTo>
                      <a:cubicBezTo>
                        <a:pt x="1233215" y="50143"/>
                        <a:pt x="1238250" y="49213"/>
                        <a:pt x="1243013" y="47625"/>
                      </a:cubicBezTo>
                      <a:cubicBezTo>
                        <a:pt x="1260723" y="41722"/>
                        <a:pt x="1247667" y="45422"/>
                        <a:pt x="1283494" y="42863"/>
                      </a:cubicBezTo>
                      <a:cubicBezTo>
                        <a:pt x="1357917" y="31412"/>
                        <a:pt x="1261763" y="45124"/>
                        <a:pt x="1362075" y="35719"/>
                      </a:cubicBezTo>
                      <a:cubicBezTo>
                        <a:pt x="1371689" y="34818"/>
                        <a:pt x="1381149" y="32683"/>
                        <a:pt x="1390650" y="30956"/>
                      </a:cubicBezTo>
                      <a:cubicBezTo>
                        <a:pt x="1453387" y="19549"/>
                        <a:pt x="1386086" y="30923"/>
                        <a:pt x="1428750" y="23813"/>
                      </a:cubicBezTo>
                      <a:lnTo>
                        <a:pt x="1435894" y="21431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4" name="Freeform: Shape 70">
                  <a:extLst>
                    <a:ext uri="{FF2B5EF4-FFF2-40B4-BE49-F238E27FC236}">
                      <a16:creationId xmlns:a16="http://schemas.microsoft.com/office/drawing/2014/main" id="{497E93E6-3EC7-2241-B2C9-2B756BDBD01A}"/>
                    </a:ext>
                  </a:extLst>
                </p:cNvPr>
                <p:cNvSpPr/>
                <p:nvPr/>
              </p:nvSpPr>
              <p:spPr>
                <a:xfrm>
                  <a:off x="3350419" y="3509238"/>
                  <a:ext cx="1393031" cy="73819"/>
                </a:xfrm>
                <a:custGeom>
                  <a:avLst/>
                  <a:gdLst>
                    <a:gd name="connsiteX0" fmla="*/ 0 w 1393031"/>
                    <a:gd name="connsiteY0" fmla="*/ 30956 h 73819"/>
                    <a:gd name="connsiteX1" fmla="*/ 11906 w 1393031"/>
                    <a:gd name="connsiteY1" fmla="*/ 19050 h 73819"/>
                    <a:gd name="connsiteX2" fmla="*/ 26194 w 1393031"/>
                    <a:gd name="connsiteY2" fmla="*/ 14287 h 73819"/>
                    <a:gd name="connsiteX3" fmla="*/ 42862 w 1393031"/>
                    <a:gd name="connsiteY3" fmla="*/ 4762 h 73819"/>
                    <a:gd name="connsiteX4" fmla="*/ 57150 w 1393031"/>
                    <a:gd name="connsiteY4" fmla="*/ 0 h 73819"/>
                    <a:gd name="connsiteX5" fmla="*/ 92869 w 1393031"/>
                    <a:gd name="connsiteY5" fmla="*/ 4762 h 73819"/>
                    <a:gd name="connsiteX6" fmla="*/ 100012 w 1393031"/>
                    <a:gd name="connsiteY6" fmla="*/ 7144 h 73819"/>
                    <a:gd name="connsiteX7" fmla="*/ 107156 w 1393031"/>
                    <a:gd name="connsiteY7" fmla="*/ 11906 h 73819"/>
                    <a:gd name="connsiteX8" fmla="*/ 111919 w 1393031"/>
                    <a:gd name="connsiteY8" fmla="*/ 21431 h 73819"/>
                    <a:gd name="connsiteX9" fmla="*/ 133350 w 1393031"/>
                    <a:gd name="connsiteY9" fmla="*/ 38100 h 73819"/>
                    <a:gd name="connsiteX10" fmla="*/ 147637 w 1393031"/>
                    <a:gd name="connsiteY10" fmla="*/ 52387 h 73819"/>
                    <a:gd name="connsiteX11" fmla="*/ 150019 w 1393031"/>
                    <a:gd name="connsiteY11" fmla="*/ 59531 h 73819"/>
                    <a:gd name="connsiteX12" fmla="*/ 169069 w 1393031"/>
                    <a:gd name="connsiteY12" fmla="*/ 66675 h 73819"/>
                    <a:gd name="connsiteX13" fmla="*/ 200025 w 1393031"/>
                    <a:gd name="connsiteY13" fmla="*/ 50006 h 73819"/>
                    <a:gd name="connsiteX14" fmla="*/ 209550 w 1393031"/>
                    <a:gd name="connsiteY14" fmla="*/ 45244 h 73819"/>
                    <a:gd name="connsiteX15" fmla="*/ 228600 w 1393031"/>
                    <a:gd name="connsiteY15" fmla="*/ 35719 h 73819"/>
                    <a:gd name="connsiteX16" fmla="*/ 252412 w 1393031"/>
                    <a:gd name="connsiteY16" fmla="*/ 21431 h 73819"/>
                    <a:gd name="connsiteX17" fmla="*/ 259556 w 1393031"/>
                    <a:gd name="connsiteY17" fmla="*/ 16669 h 73819"/>
                    <a:gd name="connsiteX18" fmla="*/ 271462 w 1393031"/>
                    <a:gd name="connsiteY18" fmla="*/ 14287 h 73819"/>
                    <a:gd name="connsiteX19" fmla="*/ 295275 w 1393031"/>
                    <a:gd name="connsiteY19" fmla="*/ 16669 h 73819"/>
                    <a:gd name="connsiteX20" fmla="*/ 304800 w 1393031"/>
                    <a:gd name="connsiteY20" fmla="*/ 26194 h 73819"/>
                    <a:gd name="connsiteX21" fmla="*/ 314325 w 1393031"/>
                    <a:gd name="connsiteY21" fmla="*/ 30956 h 73819"/>
                    <a:gd name="connsiteX22" fmla="*/ 335756 w 1393031"/>
                    <a:gd name="connsiteY22" fmla="*/ 42862 h 73819"/>
                    <a:gd name="connsiteX23" fmla="*/ 347662 w 1393031"/>
                    <a:gd name="connsiteY23" fmla="*/ 45244 h 73819"/>
                    <a:gd name="connsiteX24" fmla="*/ 364331 w 1393031"/>
                    <a:gd name="connsiteY24" fmla="*/ 42862 h 73819"/>
                    <a:gd name="connsiteX25" fmla="*/ 378619 w 1393031"/>
                    <a:gd name="connsiteY25" fmla="*/ 33337 h 73819"/>
                    <a:gd name="connsiteX26" fmla="*/ 385762 w 1393031"/>
                    <a:gd name="connsiteY26" fmla="*/ 30956 h 73819"/>
                    <a:gd name="connsiteX27" fmla="*/ 438150 w 1393031"/>
                    <a:gd name="connsiteY27" fmla="*/ 33337 h 73819"/>
                    <a:gd name="connsiteX28" fmla="*/ 457200 w 1393031"/>
                    <a:gd name="connsiteY28" fmla="*/ 23812 h 73819"/>
                    <a:gd name="connsiteX29" fmla="*/ 464344 w 1393031"/>
                    <a:gd name="connsiteY29" fmla="*/ 21431 h 73819"/>
                    <a:gd name="connsiteX30" fmla="*/ 473869 w 1393031"/>
                    <a:gd name="connsiteY30" fmla="*/ 16669 h 73819"/>
                    <a:gd name="connsiteX31" fmla="*/ 488156 w 1393031"/>
                    <a:gd name="connsiteY31" fmla="*/ 28575 h 73819"/>
                    <a:gd name="connsiteX32" fmla="*/ 497681 w 1393031"/>
                    <a:gd name="connsiteY32" fmla="*/ 35719 h 73819"/>
                    <a:gd name="connsiteX33" fmla="*/ 507206 w 1393031"/>
                    <a:gd name="connsiteY33" fmla="*/ 38100 h 73819"/>
                    <a:gd name="connsiteX34" fmla="*/ 514350 w 1393031"/>
                    <a:gd name="connsiteY34" fmla="*/ 45244 h 73819"/>
                    <a:gd name="connsiteX35" fmla="*/ 523875 w 1393031"/>
                    <a:gd name="connsiteY35" fmla="*/ 50006 h 73819"/>
                    <a:gd name="connsiteX36" fmla="*/ 547687 w 1393031"/>
                    <a:gd name="connsiteY36" fmla="*/ 59531 h 73819"/>
                    <a:gd name="connsiteX37" fmla="*/ 719137 w 1393031"/>
                    <a:gd name="connsiteY37" fmla="*/ 54769 h 73819"/>
                    <a:gd name="connsiteX38" fmla="*/ 735806 w 1393031"/>
                    <a:gd name="connsiteY38" fmla="*/ 52387 h 73819"/>
                    <a:gd name="connsiteX39" fmla="*/ 742950 w 1393031"/>
                    <a:gd name="connsiteY39" fmla="*/ 47625 h 73819"/>
                    <a:gd name="connsiteX40" fmla="*/ 750094 w 1393031"/>
                    <a:gd name="connsiteY40" fmla="*/ 45244 h 73819"/>
                    <a:gd name="connsiteX41" fmla="*/ 781050 w 1393031"/>
                    <a:gd name="connsiteY41" fmla="*/ 54769 h 73819"/>
                    <a:gd name="connsiteX42" fmla="*/ 804862 w 1393031"/>
                    <a:gd name="connsiteY42" fmla="*/ 59531 h 73819"/>
                    <a:gd name="connsiteX43" fmla="*/ 888206 w 1393031"/>
                    <a:gd name="connsiteY43" fmla="*/ 57150 h 73819"/>
                    <a:gd name="connsiteX44" fmla="*/ 909637 w 1393031"/>
                    <a:gd name="connsiteY44" fmla="*/ 50006 h 73819"/>
                    <a:gd name="connsiteX45" fmla="*/ 923925 w 1393031"/>
                    <a:gd name="connsiteY45" fmla="*/ 47625 h 73819"/>
                    <a:gd name="connsiteX46" fmla="*/ 940594 w 1393031"/>
                    <a:gd name="connsiteY46" fmla="*/ 40481 h 73819"/>
                    <a:gd name="connsiteX47" fmla="*/ 959644 w 1393031"/>
                    <a:gd name="connsiteY47" fmla="*/ 35719 h 73819"/>
                    <a:gd name="connsiteX48" fmla="*/ 969169 w 1393031"/>
                    <a:gd name="connsiteY48" fmla="*/ 30956 h 73819"/>
                    <a:gd name="connsiteX49" fmla="*/ 995362 w 1393031"/>
                    <a:gd name="connsiteY49" fmla="*/ 26194 h 73819"/>
                    <a:gd name="connsiteX50" fmla="*/ 1035844 w 1393031"/>
                    <a:gd name="connsiteY50" fmla="*/ 19050 h 73819"/>
                    <a:gd name="connsiteX51" fmla="*/ 1047750 w 1393031"/>
                    <a:gd name="connsiteY51" fmla="*/ 14287 h 73819"/>
                    <a:gd name="connsiteX52" fmla="*/ 1140619 w 1393031"/>
                    <a:gd name="connsiteY52" fmla="*/ 14287 h 73819"/>
                    <a:gd name="connsiteX53" fmla="*/ 1154906 w 1393031"/>
                    <a:gd name="connsiteY53" fmla="*/ 23812 h 73819"/>
                    <a:gd name="connsiteX54" fmla="*/ 1171575 w 1393031"/>
                    <a:gd name="connsiteY54" fmla="*/ 35719 h 73819"/>
                    <a:gd name="connsiteX55" fmla="*/ 1178719 w 1393031"/>
                    <a:gd name="connsiteY55" fmla="*/ 38100 h 73819"/>
                    <a:gd name="connsiteX56" fmla="*/ 1183481 w 1393031"/>
                    <a:gd name="connsiteY56" fmla="*/ 45244 h 73819"/>
                    <a:gd name="connsiteX57" fmla="*/ 1190625 w 1393031"/>
                    <a:gd name="connsiteY57" fmla="*/ 47625 h 73819"/>
                    <a:gd name="connsiteX58" fmla="*/ 1197769 w 1393031"/>
                    <a:gd name="connsiteY58" fmla="*/ 52387 h 73819"/>
                    <a:gd name="connsiteX59" fmla="*/ 1207294 w 1393031"/>
                    <a:gd name="connsiteY59" fmla="*/ 59531 h 73819"/>
                    <a:gd name="connsiteX60" fmla="*/ 1214437 w 1393031"/>
                    <a:gd name="connsiteY60" fmla="*/ 66675 h 73819"/>
                    <a:gd name="connsiteX61" fmla="*/ 1221581 w 1393031"/>
                    <a:gd name="connsiteY61" fmla="*/ 69056 h 73819"/>
                    <a:gd name="connsiteX62" fmla="*/ 1231106 w 1393031"/>
                    <a:gd name="connsiteY62" fmla="*/ 73819 h 73819"/>
                    <a:gd name="connsiteX63" fmla="*/ 1288256 w 1393031"/>
                    <a:gd name="connsiteY63" fmla="*/ 71437 h 73819"/>
                    <a:gd name="connsiteX64" fmla="*/ 1295400 w 1393031"/>
                    <a:gd name="connsiteY64" fmla="*/ 64294 h 73819"/>
                    <a:gd name="connsiteX65" fmla="*/ 1307306 w 1393031"/>
                    <a:gd name="connsiteY65" fmla="*/ 59531 h 73819"/>
                    <a:gd name="connsiteX66" fmla="*/ 1321594 w 1393031"/>
                    <a:gd name="connsiteY66" fmla="*/ 47625 h 73819"/>
                    <a:gd name="connsiteX67" fmla="*/ 1333500 w 1393031"/>
                    <a:gd name="connsiteY67" fmla="*/ 42862 h 73819"/>
                    <a:gd name="connsiteX68" fmla="*/ 1350169 w 1393031"/>
                    <a:gd name="connsiteY68" fmla="*/ 30956 h 73819"/>
                    <a:gd name="connsiteX69" fmla="*/ 1371600 w 1393031"/>
                    <a:gd name="connsiteY69" fmla="*/ 21431 h 73819"/>
                    <a:gd name="connsiteX70" fmla="*/ 1378744 w 1393031"/>
                    <a:gd name="connsiteY70" fmla="*/ 19050 h 73819"/>
                    <a:gd name="connsiteX71" fmla="*/ 1393031 w 1393031"/>
                    <a:gd name="connsiteY71" fmla="*/ 23812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393031" h="73819">
                      <a:moveTo>
                        <a:pt x="0" y="30956"/>
                      </a:moveTo>
                      <a:cubicBezTo>
                        <a:pt x="3969" y="26987"/>
                        <a:pt x="7171" y="22063"/>
                        <a:pt x="11906" y="19050"/>
                      </a:cubicBezTo>
                      <a:cubicBezTo>
                        <a:pt x="16141" y="16355"/>
                        <a:pt x="26194" y="14287"/>
                        <a:pt x="26194" y="14287"/>
                      </a:cubicBezTo>
                      <a:cubicBezTo>
                        <a:pt x="36590" y="3891"/>
                        <a:pt x="29158" y="8873"/>
                        <a:pt x="42862" y="4762"/>
                      </a:cubicBezTo>
                      <a:cubicBezTo>
                        <a:pt x="47670" y="3319"/>
                        <a:pt x="57150" y="0"/>
                        <a:pt x="57150" y="0"/>
                      </a:cubicBezTo>
                      <a:cubicBezTo>
                        <a:pt x="77733" y="1871"/>
                        <a:pt x="78149" y="556"/>
                        <a:pt x="92869" y="4762"/>
                      </a:cubicBezTo>
                      <a:cubicBezTo>
                        <a:pt x="95282" y="5452"/>
                        <a:pt x="97767" y="6021"/>
                        <a:pt x="100012" y="7144"/>
                      </a:cubicBezTo>
                      <a:cubicBezTo>
                        <a:pt x="102572" y="8424"/>
                        <a:pt x="104775" y="10319"/>
                        <a:pt x="107156" y="11906"/>
                      </a:cubicBezTo>
                      <a:cubicBezTo>
                        <a:pt x="108744" y="15081"/>
                        <a:pt x="109409" y="18921"/>
                        <a:pt x="111919" y="21431"/>
                      </a:cubicBezTo>
                      <a:cubicBezTo>
                        <a:pt x="118318" y="27830"/>
                        <a:pt x="128330" y="30570"/>
                        <a:pt x="133350" y="38100"/>
                      </a:cubicBezTo>
                      <a:cubicBezTo>
                        <a:pt x="140313" y="48546"/>
                        <a:pt x="135822" y="43527"/>
                        <a:pt x="147637" y="52387"/>
                      </a:cubicBezTo>
                      <a:cubicBezTo>
                        <a:pt x="148431" y="54768"/>
                        <a:pt x="148451" y="57571"/>
                        <a:pt x="150019" y="59531"/>
                      </a:cubicBezTo>
                      <a:cubicBezTo>
                        <a:pt x="154692" y="65372"/>
                        <a:pt x="162613" y="65384"/>
                        <a:pt x="169069" y="66675"/>
                      </a:cubicBezTo>
                      <a:cubicBezTo>
                        <a:pt x="214361" y="44029"/>
                        <a:pt x="167622" y="68007"/>
                        <a:pt x="200025" y="50006"/>
                      </a:cubicBezTo>
                      <a:cubicBezTo>
                        <a:pt x="203128" y="48282"/>
                        <a:pt x="206540" y="47125"/>
                        <a:pt x="209550" y="45244"/>
                      </a:cubicBezTo>
                      <a:cubicBezTo>
                        <a:pt x="225742" y="35124"/>
                        <a:pt x="211886" y="39897"/>
                        <a:pt x="228600" y="35719"/>
                      </a:cubicBezTo>
                      <a:cubicBezTo>
                        <a:pt x="246180" y="22534"/>
                        <a:pt x="229484" y="34169"/>
                        <a:pt x="252412" y="21431"/>
                      </a:cubicBezTo>
                      <a:cubicBezTo>
                        <a:pt x="254914" y="20041"/>
                        <a:pt x="256876" y="17674"/>
                        <a:pt x="259556" y="16669"/>
                      </a:cubicBezTo>
                      <a:cubicBezTo>
                        <a:pt x="263346" y="15248"/>
                        <a:pt x="267493" y="15081"/>
                        <a:pt x="271462" y="14287"/>
                      </a:cubicBezTo>
                      <a:cubicBezTo>
                        <a:pt x="279400" y="15081"/>
                        <a:pt x="287763" y="13986"/>
                        <a:pt x="295275" y="16669"/>
                      </a:cubicBezTo>
                      <a:cubicBezTo>
                        <a:pt x="299504" y="18179"/>
                        <a:pt x="301208" y="23500"/>
                        <a:pt x="304800" y="26194"/>
                      </a:cubicBezTo>
                      <a:cubicBezTo>
                        <a:pt x="307640" y="28324"/>
                        <a:pt x="311281" y="29130"/>
                        <a:pt x="314325" y="30956"/>
                      </a:cubicBezTo>
                      <a:cubicBezTo>
                        <a:pt x="327000" y="38561"/>
                        <a:pt x="324805" y="40124"/>
                        <a:pt x="335756" y="42862"/>
                      </a:cubicBezTo>
                      <a:cubicBezTo>
                        <a:pt x="339682" y="43844"/>
                        <a:pt x="343693" y="44450"/>
                        <a:pt x="347662" y="45244"/>
                      </a:cubicBezTo>
                      <a:cubicBezTo>
                        <a:pt x="353218" y="44450"/>
                        <a:pt x="359092" y="44877"/>
                        <a:pt x="364331" y="42862"/>
                      </a:cubicBezTo>
                      <a:cubicBezTo>
                        <a:pt x="369673" y="40807"/>
                        <a:pt x="373615" y="36117"/>
                        <a:pt x="378619" y="33337"/>
                      </a:cubicBezTo>
                      <a:cubicBezTo>
                        <a:pt x="380813" y="32118"/>
                        <a:pt x="383381" y="31750"/>
                        <a:pt x="385762" y="30956"/>
                      </a:cubicBezTo>
                      <a:cubicBezTo>
                        <a:pt x="418947" y="37594"/>
                        <a:pt x="401508" y="36391"/>
                        <a:pt x="438150" y="33337"/>
                      </a:cubicBezTo>
                      <a:cubicBezTo>
                        <a:pt x="461948" y="28578"/>
                        <a:pt x="440047" y="35247"/>
                        <a:pt x="457200" y="23812"/>
                      </a:cubicBezTo>
                      <a:cubicBezTo>
                        <a:pt x="459289" y="22420"/>
                        <a:pt x="462037" y="22420"/>
                        <a:pt x="464344" y="21431"/>
                      </a:cubicBezTo>
                      <a:cubicBezTo>
                        <a:pt x="467607" y="20033"/>
                        <a:pt x="470694" y="18256"/>
                        <a:pt x="473869" y="16669"/>
                      </a:cubicBezTo>
                      <a:cubicBezTo>
                        <a:pt x="484986" y="27786"/>
                        <a:pt x="476553" y="20287"/>
                        <a:pt x="488156" y="28575"/>
                      </a:cubicBezTo>
                      <a:cubicBezTo>
                        <a:pt x="491385" y="30882"/>
                        <a:pt x="494131" y="33944"/>
                        <a:pt x="497681" y="35719"/>
                      </a:cubicBezTo>
                      <a:cubicBezTo>
                        <a:pt x="500608" y="37183"/>
                        <a:pt x="504031" y="37306"/>
                        <a:pt x="507206" y="38100"/>
                      </a:cubicBezTo>
                      <a:cubicBezTo>
                        <a:pt x="509587" y="40481"/>
                        <a:pt x="511610" y="43287"/>
                        <a:pt x="514350" y="45244"/>
                      </a:cubicBezTo>
                      <a:cubicBezTo>
                        <a:pt x="517239" y="47307"/>
                        <a:pt x="520612" y="48608"/>
                        <a:pt x="523875" y="50006"/>
                      </a:cubicBezTo>
                      <a:cubicBezTo>
                        <a:pt x="531733" y="53373"/>
                        <a:pt x="539750" y="56356"/>
                        <a:pt x="547687" y="59531"/>
                      </a:cubicBezTo>
                      <a:lnTo>
                        <a:pt x="719137" y="54769"/>
                      </a:lnTo>
                      <a:cubicBezTo>
                        <a:pt x="724746" y="54556"/>
                        <a:pt x="730430" y="54000"/>
                        <a:pt x="735806" y="52387"/>
                      </a:cubicBezTo>
                      <a:cubicBezTo>
                        <a:pt x="738547" y="51565"/>
                        <a:pt x="740390" y="48905"/>
                        <a:pt x="742950" y="47625"/>
                      </a:cubicBezTo>
                      <a:cubicBezTo>
                        <a:pt x="745195" y="46503"/>
                        <a:pt x="747713" y="46038"/>
                        <a:pt x="750094" y="45244"/>
                      </a:cubicBezTo>
                      <a:cubicBezTo>
                        <a:pt x="775902" y="49545"/>
                        <a:pt x="752984" y="44563"/>
                        <a:pt x="781050" y="54769"/>
                      </a:cubicBezTo>
                      <a:cubicBezTo>
                        <a:pt x="787060" y="56954"/>
                        <a:pt x="799442" y="58628"/>
                        <a:pt x="804862" y="59531"/>
                      </a:cubicBezTo>
                      <a:cubicBezTo>
                        <a:pt x="832643" y="58737"/>
                        <a:pt x="860527" y="59666"/>
                        <a:pt x="888206" y="57150"/>
                      </a:cubicBezTo>
                      <a:cubicBezTo>
                        <a:pt x="895705" y="56468"/>
                        <a:pt x="902361" y="51946"/>
                        <a:pt x="909637" y="50006"/>
                      </a:cubicBezTo>
                      <a:cubicBezTo>
                        <a:pt x="914302" y="48762"/>
                        <a:pt x="919162" y="48419"/>
                        <a:pt x="923925" y="47625"/>
                      </a:cubicBezTo>
                      <a:cubicBezTo>
                        <a:pt x="929481" y="45244"/>
                        <a:pt x="934859" y="42393"/>
                        <a:pt x="940594" y="40481"/>
                      </a:cubicBezTo>
                      <a:cubicBezTo>
                        <a:pt x="946804" y="38411"/>
                        <a:pt x="959644" y="35719"/>
                        <a:pt x="959644" y="35719"/>
                      </a:cubicBezTo>
                      <a:cubicBezTo>
                        <a:pt x="962819" y="34131"/>
                        <a:pt x="965801" y="32079"/>
                        <a:pt x="969169" y="30956"/>
                      </a:cubicBezTo>
                      <a:cubicBezTo>
                        <a:pt x="972999" y="29679"/>
                        <a:pt x="992365" y="26793"/>
                        <a:pt x="995362" y="26194"/>
                      </a:cubicBezTo>
                      <a:cubicBezTo>
                        <a:pt x="1031244" y="19017"/>
                        <a:pt x="1002359" y="23235"/>
                        <a:pt x="1035844" y="19050"/>
                      </a:cubicBezTo>
                      <a:cubicBezTo>
                        <a:pt x="1039813" y="17462"/>
                        <a:pt x="1043515" y="14865"/>
                        <a:pt x="1047750" y="14287"/>
                      </a:cubicBezTo>
                      <a:cubicBezTo>
                        <a:pt x="1080972" y="9757"/>
                        <a:pt x="1106684" y="12745"/>
                        <a:pt x="1140619" y="14287"/>
                      </a:cubicBezTo>
                      <a:cubicBezTo>
                        <a:pt x="1145381" y="17462"/>
                        <a:pt x="1150327" y="20378"/>
                        <a:pt x="1154906" y="23812"/>
                      </a:cubicBezTo>
                      <a:cubicBezTo>
                        <a:pt x="1157062" y="25429"/>
                        <a:pt x="1168094" y="33979"/>
                        <a:pt x="1171575" y="35719"/>
                      </a:cubicBezTo>
                      <a:cubicBezTo>
                        <a:pt x="1173820" y="36842"/>
                        <a:pt x="1176338" y="37306"/>
                        <a:pt x="1178719" y="38100"/>
                      </a:cubicBezTo>
                      <a:cubicBezTo>
                        <a:pt x="1180306" y="40481"/>
                        <a:pt x="1181246" y="43456"/>
                        <a:pt x="1183481" y="45244"/>
                      </a:cubicBezTo>
                      <a:cubicBezTo>
                        <a:pt x="1185441" y="46812"/>
                        <a:pt x="1188380" y="46503"/>
                        <a:pt x="1190625" y="47625"/>
                      </a:cubicBezTo>
                      <a:cubicBezTo>
                        <a:pt x="1193185" y="48905"/>
                        <a:pt x="1195440" y="50724"/>
                        <a:pt x="1197769" y="52387"/>
                      </a:cubicBezTo>
                      <a:cubicBezTo>
                        <a:pt x="1200999" y="54694"/>
                        <a:pt x="1204281" y="56948"/>
                        <a:pt x="1207294" y="59531"/>
                      </a:cubicBezTo>
                      <a:cubicBezTo>
                        <a:pt x="1209851" y="61723"/>
                        <a:pt x="1211635" y="64807"/>
                        <a:pt x="1214437" y="66675"/>
                      </a:cubicBezTo>
                      <a:cubicBezTo>
                        <a:pt x="1216526" y="68067"/>
                        <a:pt x="1219274" y="68067"/>
                        <a:pt x="1221581" y="69056"/>
                      </a:cubicBezTo>
                      <a:cubicBezTo>
                        <a:pt x="1224844" y="70454"/>
                        <a:pt x="1227931" y="72231"/>
                        <a:pt x="1231106" y="73819"/>
                      </a:cubicBezTo>
                      <a:cubicBezTo>
                        <a:pt x="1250156" y="73025"/>
                        <a:pt x="1269395" y="74231"/>
                        <a:pt x="1288256" y="71437"/>
                      </a:cubicBezTo>
                      <a:cubicBezTo>
                        <a:pt x="1291587" y="70944"/>
                        <a:pt x="1292544" y="66079"/>
                        <a:pt x="1295400" y="64294"/>
                      </a:cubicBezTo>
                      <a:cubicBezTo>
                        <a:pt x="1299025" y="62029"/>
                        <a:pt x="1303337" y="61119"/>
                        <a:pt x="1307306" y="59531"/>
                      </a:cubicBezTo>
                      <a:cubicBezTo>
                        <a:pt x="1312069" y="55562"/>
                        <a:pt x="1316364" y="50953"/>
                        <a:pt x="1321594" y="47625"/>
                      </a:cubicBezTo>
                      <a:cubicBezTo>
                        <a:pt x="1325200" y="45330"/>
                        <a:pt x="1330080" y="45427"/>
                        <a:pt x="1333500" y="42862"/>
                      </a:cubicBezTo>
                      <a:cubicBezTo>
                        <a:pt x="1353231" y="28063"/>
                        <a:pt x="1328034" y="36489"/>
                        <a:pt x="1350169" y="30956"/>
                      </a:cubicBezTo>
                      <a:cubicBezTo>
                        <a:pt x="1361488" y="23410"/>
                        <a:pt x="1354598" y="27098"/>
                        <a:pt x="1371600" y="21431"/>
                      </a:cubicBezTo>
                      <a:lnTo>
                        <a:pt x="1378744" y="19050"/>
                      </a:lnTo>
                      <a:cubicBezTo>
                        <a:pt x="1389991" y="21861"/>
                        <a:pt x="1385342" y="19967"/>
                        <a:pt x="1393031" y="23812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5" name="Freeform: Shape 71">
                  <a:extLst>
                    <a:ext uri="{FF2B5EF4-FFF2-40B4-BE49-F238E27FC236}">
                      <a16:creationId xmlns:a16="http://schemas.microsoft.com/office/drawing/2014/main" id="{7E53A57A-494B-FF9D-43A2-68C7F8C21F5C}"/>
                    </a:ext>
                  </a:extLst>
                </p:cNvPr>
                <p:cNvSpPr/>
                <p:nvPr/>
              </p:nvSpPr>
              <p:spPr>
                <a:xfrm>
                  <a:off x="3385458" y="3951104"/>
                  <a:ext cx="645319" cy="55235"/>
                </a:xfrm>
                <a:custGeom>
                  <a:avLst/>
                  <a:gdLst>
                    <a:gd name="connsiteX0" fmla="*/ 0 w 645319"/>
                    <a:gd name="connsiteY0" fmla="*/ 14287 h 55235"/>
                    <a:gd name="connsiteX1" fmla="*/ 61913 w 645319"/>
                    <a:gd name="connsiteY1" fmla="*/ 11906 h 55235"/>
                    <a:gd name="connsiteX2" fmla="*/ 104775 w 645319"/>
                    <a:gd name="connsiteY2" fmla="*/ 4762 h 55235"/>
                    <a:gd name="connsiteX3" fmla="*/ 128588 w 645319"/>
                    <a:gd name="connsiteY3" fmla="*/ 2381 h 55235"/>
                    <a:gd name="connsiteX4" fmla="*/ 176213 w 645319"/>
                    <a:gd name="connsiteY4" fmla="*/ 4762 h 55235"/>
                    <a:gd name="connsiteX5" fmla="*/ 180975 w 645319"/>
                    <a:gd name="connsiteY5" fmla="*/ 11906 h 55235"/>
                    <a:gd name="connsiteX6" fmla="*/ 192882 w 645319"/>
                    <a:gd name="connsiteY6" fmla="*/ 30956 h 55235"/>
                    <a:gd name="connsiteX7" fmla="*/ 195263 w 645319"/>
                    <a:gd name="connsiteY7" fmla="*/ 38100 h 55235"/>
                    <a:gd name="connsiteX8" fmla="*/ 211932 w 645319"/>
                    <a:gd name="connsiteY8" fmla="*/ 45244 h 55235"/>
                    <a:gd name="connsiteX9" fmla="*/ 223838 w 645319"/>
                    <a:gd name="connsiteY9" fmla="*/ 52387 h 55235"/>
                    <a:gd name="connsiteX10" fmla="*/ 292894 w 645319"/>
                    <a:gd name="connsiteY10" fmla="*/ 47625 h 55235"/>
                    <a:gd name="connsiteX11" fmla="*/ 335757 w 645319"/>
                    <a:gd name="connsiteY11" fmla="*/ 38100 h 55235"/>
                    <a:gd name="connsiteX12" fmla="*/ 416719 w 645319"/>
                    <a:gd name="connsiteY12" fmla="*/ 30956 h 55235"/>
                    <a:gd name="connsiteX13" fmla="*/ 450057 w 645319"/>
                    <a:gd name="connsiteY13" fmla="*/ 26194 h 55235"/>
                    <a:gd name="connsiteX14" fmla="*/ 607219 w 645319"/>
                    <a:gd name="connsiteY14" fmla="*/ 16669 h 55235"/>
                    <a:gd name="connsiteX15" fmla="*/ 626269 w 645319"/>
                    <a:gd name="connsiteY15" fmla="*/ 9525 h 55235"/>
                    <a:gd name="connsiteX16" fmla="*/ 635794 w 645319"/>
                    <a:gd name="connsiteY16" fmla="*/ 7144 h 55235"/>
                    <a:gd name="connsiteX17" fmla="*/ 645319 w 645319"/>
                    <a:gd name="connsiteY17" fmla="*/ 0 h 55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5319" h="55235">
                      <a:moveTo>
                        <a:pt x="0" y="14287"/>
                      </a:moveTo>
                      <a:cubicBezTo>
                        <a:pt x="20638" y="13493"/>
                        <a:pt x="41296" y="13119"/>
                        <a:pt x="61913" y="11906"/>
                      </a:cubicBezTo>
                      <a:cubicBezTo>
                        <a:pt x="82391" y="10702"/>
                        <a:pt x="83042" y="8022"/>
                        <a:pt x="104775" y="4762"/>
                      </a:cubicBezTo>
                      <a:cubicBezTo>
                        <a:pt x="112664" y="3579"/>
                        <a:pt x="120650" y="3175"/>
                        <a:pt x="128588" y="2381"/>
                      </a:cubicBezTo>
                      <a:cubicBezTo>
                        <a:pt x="144463" y="3175"/>
                        <a:pt x="160575" y="1919"/>
                        <a:pt x="176213" y="4762"/>
                      </a:cubicBezTo>
                      <a:cubicBezTo>
                        <a:pt x="179029" y="5274"/>
                        <a:pt x="179813" y="9291"/>
                        <a:pt x="180975" y="11906"/>
                      </a:cubicBezTo>
                      <a:cubicBezTo>
                        <a:pt x="189327" y="30698"/>
                        <a:pt x="180031" y="22390"/>
                        <a:pt x="192882" y="30956"/>
                      </a:cubicBezTo>
                      <a:cubicBezTo>
                        <a:pt x="193676" y="33337"/>
                        <a:pt x="193695" y="36140"/>
                        <a:pt x="195263" y="38100"/>
                      </a:cubicBezTo>
                      <a:cubicBezTo>
                        <a:pt x="199373" y="43237"/>
                        <a:pt x="206214" y="43814"/>
                        <a:pt x="211932" y="45244"/>
                      </a:cubicBezTo>
                      <a:cubicBezTo>
                        <a:pt x="215901" y="47625"/>
                        <a:pt x="219609" y="50507"/>
                        <a:pt x="223838" y="52387"/>
                      </a:cubicBezTo>
                      <a:cubicBezTo>
                        <a:pt x="242773" y="60802"/>
                        <a:pt x="291055" y="47924"/>
                        <a:pt x="292894" y="47625"/>
                      </a:cubicBezTo>
                      <a:cubicBezTo>
                        <a:pt x="307340" y="45273"/>
                        <a:pt x="321331" y="40573"/>
                        <a:pt x="335757" y="38100"/>
                      </a:cubicBezTo>
                      <a:cubicBezTo>
                        <a:pt x="363923" y="33271"/>
                        <a:pt x="388282" y="32629"/>
                        <a:pt x="416719" y="30956"/>
                      </a:cubicBezTo>
                      <a:cubicBezTo>
                        <a:pt x="427832" y="29369"/>
                        <a:pt x="438851" y="26853"/>
                        <a:pt x="450057" y="26194"/>
                      </a:cubicBezTo>
                      <a:cubicBezTo>
                        <a:pt x="616220" y="16420"/>
                        <a:pt x="530049" y="29529"/>
                        <a:pt x="607219" y="16669"/>
                      </a:cubicBezTo>
                      <a:cubicBezTo>
                        <a:pt x="613569" y="14288"/>
                        <a:pt x="619835" y="11670"/>
                        <a:pt x="626269" y="9525"/>
                      </a:cubicBezTo>
                      <a:cubicBezTo>
                        <a:pt x="629374" y="8490"/>
                        <a:pt x="632786" y="8433"/>
                        <a:pt x="635794" y="7144"/>
                      </a:cubicBezTo>
                      <a:cubicBezTo>
                        <a:pt x="640506" y="5125"/>
                        <a:pt x="642234" y="3085"/>
                        <a:pt x="645319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6" name="Freeform: Shape 72">
                  <a:extLst>
                    <a:ext uri="{FF2B5EF4-FFF2-40B4-BE49-F238E27FC236}">
                      <a16:creationId xmlns:a16="http://schemas.microsoft.com/office/drawing/2014/main" id="{6325ABEC-E7C8-3913-C8A1-A37AB3E6FDA4}"/>
                    </a:ext>
                  </a:extLst>
                </p:cNvPr>
                <p:cNvSpPr/>
                <p:nvPr/>
              </p:nvSpPr>
              <p:spPr>
                <a:xfrm>
                  <a:off x="3376613" y="3708282"/>
                  <a:ext cx="1421606" cy="80963"/>
                </a:xfrm>
                <a:custGeom>
                  <a:avLst/>
                  <a:gdLst>
                    <a:gd name="connsiteX0" fmla="*/ 0 w 1421606"/>
                    <a:gd name="connsiteY0" fmla="*/ 45244 h 80963"/>
                    <a:gd name="connsiteX1" fmla="*/ 11906 w 1421606"/>
                    <a:gd name="connsiteY1" fmla="*/ 47625 h 80963"/>
                    <a:gd name="connsiteX2" fmla="*/ 21431 w 1421606"/>
                    <a:gd name="connsiteY2" fmla="*/ 52388 h 80963"/>
                    <a:gd name="connsiteX3" fmla="*/ 42862 w 1421606"/>
                    <a:gd name="connsiteY3" fmla="*/ 59532 h 80963"/>
                    <a:gd name="connsiteX4" fmla="*/ 83343 w 1421606"/>
                    <a:gd name="connsiteY4" fmla="*/ 57150 h 80963"/>
                    <a:gd name="connsiteX5" fmla="*/ 90487 w 1421606"/>
                    <a:gd name="connsiteY5" fmla="*/ 47625 h 80963"/>
                    <a:gd name="connsiteX6" fmla="*/ 104775 w 1421606"/>
                    <a:gd name="connsiteY6" fmla="*/ 38100 h 80963"/>
                    <a:gd name="connsiteX7" fmla="*/ 114300 w 1421606"/>
                    <a:gd name="connsiteY7" fmla="*/ 30957 h 80963"/>
                    <a:gd name="connsiteX8" fmla="*/ 123825 w 1421606"/>
                    <a:gd name="connsiteY8" fmla="*/ 21432 h 80963"/>
                    <a:gd name="connsiteX9" fmla="*/ 133350 w 1421606"/>
                    <a:gd name="connsiteY9" fmla="*/ 16669 h 80963"/>
                    <a:gd name="connsiteX10" fmla="*/ 157162 w 1421606"/>
                    <a:gd name="connsiteY10" fmla="*/ 0 h 80963"/>
                    <a:gd name="connsiteX11" fmla="*/ 178593 w 1421606"/>
                    <a:gd name="connsiteY11" fmla="*/ 2382 h 80963"/>
                    <a:gd name="connsiteX12" fmla="*/ 192881 w 1421606"/>
                    <a:gd name="connsiteY12" fmla="*/ 11907 h 80963"/>
                    <a:gd name="connsiteX13" fmla="*/ 223837 w 1421606"/>
                    <a:gd name="connsiteY13" fmla="*/ 30957 h 80963"/>
                    <a:gd name="connsiteX14" fmla="*/ 235743 w 1421606"/>
                    <a:gd name="connsiteY14" fmla="*/ 42863 h 80963"/>
                    <a:gd name="connsiteX15" fmla="*/ 254793 w 1421606"/>
                    <a:gd name="connsiteY15" fmla="*/ 47625 h 80963"/>
                    <a:gd name="connsiteX16" fmla="*/ 283368 w 1421606"/>
                    <a:gd name="connsiteY16" fmla="*/ 42863 h 80963"/>
                    <a:gd name="connsiteX17" fmla="*/ 302418 w 1421606"/>
                    <a:gd name="connsiteY17" fmla="*/ 30957 h 80963"/>
                    <a:gd name="connsiteX18" fmla="*/ 321468 w 1421606"/>
                    <a:gd name="connsiteY18" fmla="*/ 21432 h 80963"/>
                    <a:gd name="connsiteX19" fmla="*/ 335756 w 1421606"/>
                    <a:gd name="connsiteY19" fmla="*/ 16669 h 80963"/>
                    <a:gd name="connsiteX20" fmla="*/ 340518 w 1421606"/>
                    <a:gd name="connsiteY20" fmla="*/ 23813 h 80963"/>
                    <a:gd name="connsiteX21" fmla="*/ 359568 w 1421606"/>
                    <a:gd name="connsiteY21" fmla="*/ 40482 h 80963"/>
                    <a:gd name="connsiteX22" fmla="*/ 369093 w 1421606"/>
                    <a:gd name="connsiteY22" fmla="*/ 45244 h 80963"/>
                    <a:gd name="connsiteX23" fmla="*/ 381000 w 1421606"/>
                    <a:gd name="connsiteY23" fmla="*/ 52388 h 80963"/>
                    <a:gd name="connsiteX24" fmla="*/ 447675 w 1421606"/>
                    <a:gd name="connsiteY24" fmla="*/ 54769 h 80963"/>
                    <a:gd name="connsiteX25" fmla="*/ 457200 w 1421606"/>
                    <a:gd name="connsiteY25" fmla="*/ 59532 h 80963"/>
                    <a:gd name="connsiteX26" fmla="*/ 471487 w 1421606"/>
                    <a:gd name="connsiteY26" fmla="*/ 61913 h 80963"/>
                    <a:gd name="connsiteX27" fmla="*/ 481012 w 1421606"/>
                    <a:gd name="connsiteY27" fmla="*/ 69057 h 80963"/>
                    <a:gd name="connsiteX28" fmla="*/ 490537 w 1421606"/>
                    <a:gd name="connsiteY28" fmla="*/ 71438 h 80963"/>
                    <a:gd name="connsiteX29" fmla="*/ 500062 w 1421606"/>
                    <a:gd name="connsiteY29" fmla="*/ 76200 h 80963"/>
                    <a:gd name="connsiteX30" fmla="*/ 511968 w 1421606"/>
                    <a:gd name="connsiteY30" fmla="*/ 80963 h 80963"/>
                    <a:gd name="connsiteX31" fmla="*/ 688181 w 1421606"/>
                    <a:gd name="connsiteY31" fmla="*/ 80963 h 80963"/>
                    <a:gd name="connsiteX32" fmla="*/ 823912 w 1421606"/>
                    <a:gd name="connsiteY32" fmla="*/ 78582 h 80963"/>
                    <a:gd name="connsiteX33" fmla="*/ 845343 w 1421606"/>
                    <a:gd name="connsiteY33" fmla="*/ 69057 h 80963"/>
                    <a:gd name="connsiteX34" fmla="*/ 864393 w 1421606"/>
                    <a:gd name="connsiteY34" fmla="*/ 59532 h 80963"/>
                    <a:gd name="connsiteX35" fmla="*/ 878681 w 1421606"/>
                    <a:gd name="connsiteY35" fmla="*/ 47625 h 80963"/>
                    <a:gd name="connsiteX36" fmla="*/ 883443 w 1421606"/>
                    <a:gd name="connsiteY36" fmla="*/ 40482 h 80963"/>
                    <a:gd name="connsiteX37" fmla="*/ 926306 w 1421606"/>
                    <a:gd name="connsiteY37" fmla="*/ 33338 h 80963"/>
                    <a:gd name="connsiteX38" fmla="*/ 962025 w 1421606"/>
                    <a:gd name="connsiteY38" fmla="*/ 35719 h 80963"/>
                    <a:gd name="connsiteX39" fmla="*/ 969168 w 1421606"/>
                    <a:gd name="connsiteY39" fmla="*/ 40482 h 80963"/>
                    <a:gd name="connsiteX40" fmla="*/ 1140618 w 1421606"/>
                    <a:gd name="connsiteY40" fmla="*/ 42863 h 80963"/>
                    <a:gd name="connsiteX41" fmla="*/ 1154906 w 1421606"/>
                    <a:gd name="connsiteY41" fmla="*/ 45244 h 80963"/>
                    <a:gd name="connsiteX42" fmla="*/ 1173956 w 1421606"/>
                    <a:gd name="connsiteY42" fmla="*/ 50007 h 80963"/>
                    <a:gd name="connsiteX43" fmla="*/ 1212056 w 1421606"/>
                    <a:gd name="connsiteY43" fmla="*/ 54769 h 80963"/>
                    <a:gd name="connsiteX44" fmla="*/ 1226343 w 1421606"/>
                    <a:gd name="connsiteY44" fmla="*/ 57150 h 80963"/>
                    <a:gd name="connsiteX45" fmla="*/ 1276350 w 1421606"/>
                    <a:gd name="connsiteY45" fmla="*/ 64294 h 80963"/>
                    <a:gd name="connsiteX46" fmla="*/ 1373981 w 1421606"/>
                    <a:gd name="connsiteY46" fmla="*/ 59532 h 80963"/>
                    <a:gd name="connsiteX47" fmla="*/ 1400175 w 1421606"/>
                    <a:gd name="connsiteY47" fmla="*/ 54769 h 80963"/>
                    <a:gd name="connsiteX48" fmla="*/ 1414462 w 1421606"/>
                    <a:gd name="connsiteY48" fmla="*/ 50007 h 80963"/>
                    <a:gd name="connsiteX49" fmla="*/ 1421606 w 1421606"/>
                    <a:gd name="connsiteY49" fmla="*/ 47625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21606" h="80963">
                      <a:moveTo>
                        <a:pt x="0" y="45244"/>
                      </a:moveTo>
                      <a:cubicBezTo>
                        <a:pt x="3969" y="46038"/>
                        <a:pt x="8066" y="46345"/>
                        <a:pt x="11906" y="47625"/>
                      </a:cubicBezTo>
                      <a:cubicBezTo>
                        <a:pt x="15274" y="48748"/>
                        <a:pt x="18187" y="50946"/>
                        <a:pt x="21431" y="52388"/>
                      </a:cubicBezTo>
                      <a:cubicBezTo>
                        <a:pt x="32956" y="57510"/>
                        <a:pt x="31809" y="56768"/>
                        <a:pt x="42862" y="59532"/>
                      </a:cubicBezTo>
                      <a:cubicBezTo>
                        <a:pt x="56356" y="58738"/>
                        <a:pt x="70230" y="60429"/>
                        <a:pt x="83343" y="57150"/>
                      </a:cubicBezTo>
                      <a:cubicBezTo>
                        <a:pt x="87193" y="56187"/>
                        <a:pt x="87521" y="50262"/>
                        <a:pt x="90487" y="47625"/>
                      </a:cubicBezTo>
                      <a:cubicBezTo>
                        <a:pt x="94765" y="43822"/>
                        <a:pt x="100196" y="41534"/>
                        <a:pt x="104775" y="38100"/>
                      </a:cubicBezTo>
                      <a:cubicBezTo>
                        <a:pt x="107950" y="35719"/>
                        <a:pt x="111313" y="33570"/>
                        <a:pt x="114300" y="30957"/>
                      </a:cubicBezTo>
                      <a:cubicBezTo>
                        <a:pt x="117679" y="28000"/>
                        <a:pt x="120233" y="24126"/>
                        <a:pt x="123825" y="21432"/>
                      </a:cubicBezTo>
                      <a:cubicBezTo>
                        <a:pt x="126665" y="19302"/>
                        <a:pt x="130306" y="18495"/>
                        <a:pt x="133350" y="16669"/>
                      </a:cubicBezTo>
                      <a:cubicBezTo>
                        <a:pt x="143123" y="10805"/>
                        <a:pt x="148478" y="6513"/>
                        <a:pt x="157162" y="0"/>
                      </a:cubicBezTo>
                      <a:cubicBezTo>
                        <a:pt x="164306" y="794"/>
                        <a:pt x="171774" y="109"/>
                        <a:pt x="178593" y="2382"/>
                      </a:cubicBezTo>
                      <a:cubicBezTo>
                        <a:pt x="184023" y="4192"/>
                        <a:pt x="187856" y="9166"/>
                        <a:pt x="192881" y="11907"/>
                      </a:cubicBezTo>
                      <a:cubicBezTo>
                        <a:pt x="211672" y="22156"/>
                        <a:pt x="202269" y="9389"/>
                        <a:pt x="223837" y="30957"/>
                      </a:cubicBezTo>
                      <a:cubicBezTo>
                        <a:pt x="227806" y="34926"/>
                        <a:pt x="230801" y="40202"/>
                        <a:pt x="235743" y="42863"/>
                      </a:cubicBezTo>
                      <a:cubicBezTo>
                        <a:pt x="241506" y="45966"/>
                        <a:pt x="254793" y="47625"/>
                        <a:pt x="254793" y="47625"/>
                      </a:cubicBezTo>
                      <a:cubicBezTo>
                        <a:pt x="259192" y="47136"/>
                        <a:pt x="276224" y="46760"/>
                        <a:pt x="283368" y="42863"/>
                      </a:cubicBezTo>
                      <a:cubicBezTo>
                        <a:pt x="289942" y="39277"/>
                        <a:pt x="295891" y="34628"/>
                        <a:pt x="302418" y="30957"/>
                      </a:cubicBezTo>
                      <a:cubicBezTo>
                        <a:pt x="308606" y="27476"/>
                        <a:pt x="314733" y="23677"/>
                        <a:pt x="321468" y="21432"/>
                      </a:cubicBezTo>
                      <a:lnTo>
                        <a:pt x="335756" y="16669"/>
                      </a:lnTo>
                      <a:cubicBezTo>
                        <a:pt x="337343" y="19050"/>
                        <a:pt x="338686" y="21614"/>
                        <a:pt x="340518" y="23813"/>
                      </a:cubicBezTo>
                      <a:cubicBezTo>
                        <a:pt x="344820" y="28976"/>
                        <a:pt x="354745" y="37266"/>
                        <a:pt x="359568" y="40482"/>
                      </a:cubicBezTo>
                      <a:cubicBezTo>
                        <a:pt x="362522" y="42451"/>
                        <a:pt x="365990" y="43520"/>
                        <a:pt x="369093" y="45244"/>
                      </a:cubicBezTo>
                      <a:cubicBezTo>
                        <a:pt x="373139" y="47492"/>
                        <a:pt x="376405" y="51831"/>
                        <a:pt x="381000" y="52388"/>
                      </a:cubicBezTo>
                      <a:cubicBezTo>
                        <a:pt x="403078" y="55064"/>
                        <a:pt x="425450" y="53975"/>
                        <a:pt x="447675" y="54769"/>
                      </a:cubicBezTo>
                      <a:cubicBezTo>
                        <a:pt x="450850" y="56357"/>
                        <a:pt x="453800" y="58512"/>
                        <a:pt x="457200" y="59532"/>
                      </a:cubicBezTo>
                      <a:cubicBezTo>
                        <a:pt x="461824" y="60919"/>
                        <a:pt x="467004" y="60120"/>
                        <a:pt x="471487" y="61913"/>
                      </a:cubicBezTo>
                      <a:cubicBezTo>
                        <a:pt x="475172" y="63387"/>
                        <a:pt x="477462" y="67282"/>
                        <a:pt x="481012" y="69057"/>
                      </a:cubicBezTo>
                      <a:cubicBezTo>
                        <a:pt x="483939" y="70521"/>
                        <a:pt x="487473" y="70289"/>
                        <a:pt x="490537" y="71438"/>
                      </a:cubicBezTo>
                      <a:cubicBezTo>
                        <a:pt x="493861" y="72684"/>
                        <a:pt x="496818" y="74758"/>
                        <a:pt x="500062" y="76200"/>
                      </a:cubicBezTo>
                      <a:cubicBezTo>
                        <a:pt x="503968" y="77936"/>
                        <a:pt x="507999" y="79375"/>
                        <a:pt x="511968" y="80963"/>
                      </a:cubicBezTo>
                      <a:cubicBezTo>
                        <a:pt x="630910" y="75557"/>
                        <a:pt x="487096" y="80963"/>
                        <a:pt x="688181" y="80963"/>
                      </a:cubicBezTo>
                      <a:cubicBezTo>
                        <a:pt x="733432" y="80963"/>
                        <a:pt x="778668" y="79376"/>
                        <a:pt x="823912" y="78582"/>
                      </a:cubicBezTo>
                      <a:cubicBezTo>
                        <a:pt x="842089" y="74036"/>
                        <a:pt x="824745" y="79356"/>
                        <a:pt x="845343" y="69057"/>
                      </a:cubicBezTo>
                      <a:cubicBezTo>
                        <a:pt x="856282" y="63588"/>
                        <a:pt x="856120" y="66427"/>
                        <a:pt x="864393" y="59532"/>
                      </a:cubicBezTo>
                      <a:cubicBezTo>
                        <a:pt x="882730" y="44251"/>
                        <a:pt x="860943" y="59451"/>
                        <a:pt x="878681" y="47625"/>
                      </a:cubicBezTo>
                      <a:cubicBezTo>
                        <a:pt x="880268" y="45244"/>
                        <a:pt x="880802" y="41583"/>
                        <a:pt x="883443" y="40482"/>
                      </a:cubicBezTo>
                      <a:cubicBezTo>
                        <a:pt x="891183" y="37257"/>
                        <a:pt x="916891" y="34515"/>
                        <a:pt x="926306" y="33338"/>
                      </a:cubicBezTo>
                      <a:cubicBezTo>
                        <a:pt x="938212" y="34132"/>
                        <a:pt x="950255" y="33757"/>
                        <a:pt x="962025" y="35719"/>
                      </a:cubicBezTo>
                      <a:cubicBezTo>
                        <a:pt x="964848" y="36189"/>
                        <a:pt x="966308" y="40368"/>
                        <a:pt x="969168" y="40482"/>
                      </a:cubicBezTo>
                      <a:cubicBezTo>
                        <a:pt x="1026278" y="42766"/>
                        <a:pt x="1083468" y="42069"/>
                        <a:pt x="1140618" y="42863"/>
                      </a:cubicBezTo>
                      <a:cubicBezTo>
                        <a:pt x="1145381" y="43657"/>
                        <a:pt x="1150185" y="44232"/>
                        <a:pt x="1154906" y="45244"/>
                      </a:cubicBezTo>
                      <a:cubicBezTo>
                        <a:pt x="1161306" y="46615"/>
                        <a:pt x="1167500" y="48931"/>
                        <a:pt x="1173956" y="50007"/>
                      </a:cubicBezTo>
                      <a:cubicBezTo>
                        <a:pt x="1186581" y="52111"/>
                        <a:pt x="1199431" y="52665"/>
                        <a:pt x="1212056" y="54769"/>
                      </a:cubicBezTo>
                      <a:lnTo>
                        <a:pt x="1226343" y="57150"/>
                      </a:lnTo>
                      <a:lnTo>
                        <a:pt x="1276350" y="64294"/>
                      </a:lnTo>
                      <a:cubicBezTo>
                        <a:pt x="1323764" y="62812"/>
                        <a:pt x="1337467" y="64401"/>
                        <a:pt x="1373981" y="59532"/>
                      </a:cubicBezTo>
                      <a:cubicBezTo>
                        <a:pt x="1377522" y="59060"/>
                        <a:pt x="1395890" y="55938"/>
                        <a:pt x="1400175" y="54769"/>
                      </a:cubicBezTo>
                      <a:cubicBezTo>
                        <a:pt x="1405018" y="53448"/>
                        <a:pt x="1409700" y="51594"/>
                        <a:pt x="1414462" y="50007"/>
                      </a:cubicBezTo>
                      <a:lnTo>
                        <a:pt x="1421606" y="47625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</p:grpSp>
          <p:sp>
            <p:nvSpPr>
              <p:cNvPr id="17" name="Freeform: Shape 73">
                <a:extLst>
                  <a:ext uri="{FF2B5EF4-FFF2-40B4-BE49-F238E27FC236}">
                    <a16:creationId xmlns:a16="http://schemas.microsoft.com/office/drawing/2014/main" id="{EC581E0E-E3C1-1EDC-1F59-AC87398D72F4}"/>
                  </a:ext>
                </a:extLst>
              </p:cNvPr>
              <p:cNvSpPr/>
              <p:nvPr/>
            </p:nvSpPr>
            <p:spPr>
              <a:xfrm>
                <a:off x="1918567" y="2340549"/>
                <a:ext cx="1434233" cy="1894901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D306462-5DAC-1934-373B-E4EBA78AF19D}"/>
                  </a:ext>
                </a:extLst>
              </p:cNvPr>
              <p:cNvGrpSpPr/>
              <p:nvPr/>
            </p:nvGrpSpPr>
            <p:grpSpPr>
              <a:xfrm>
                <a:off x="1875187" y="2339609"/>
                <a:ext cx="1450143" cy="1882478"/>
                <a:chOff x="3116931" y="1770077"/>
                <a:chExt cx="2248573" cy="2918947"/>
              </a:xfrm>
            </p:grpSpPr>
            <p:sp>
              <p:nvSpPr>
                <p:cNvPr id="19" name="Freeform: Shape 29">
                  <a:extLst>
                    <a:ext uri="{FF2B5EF4-FFF2-40B4-BE49-F238E27FC236}">
                      <a16:creationId xmlns:a16="http://schemas.microsoft.com/office/drawing/2014/main" id="{5DC33DD7-9FE9-68F8-38CD-37C2F14F62E2}"/>
                    </a:ext>
                  </a:extLst>
                </p:cNvPr>
                <p:cNvSpPr/>
                <p:nvPr/>
              </p:nvSpPr>
              <p:spPr>
                <a:xfrm flipH="1">
                  <a:off x="3116931" y="1795244"/>
                  <a:ext cx="45719" cy="2816603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0" name="Freeform: Shape 30">
                  <a:extLst>
                    <a:ext uri="{FF2B5EF4-FFF2-40B4-BE49-F238E27FC236}">
                      <a16:creationId xmlns:a16="http://schemas.microsoft.com/office/drawing/2014/main" id="{A3533CD2-0184-26ED-EC25-A5295E67BD4C}"/>
                    </a:ext>
                  </a:extLst>
                </p:cNvPr>
                <p:cNvSpPr/>
                <p:nvPr/>
              </p:nvSpPr>
              <p:spPr>
                <a:xfrm>
                  <a:off x="3196206" y="1770077"/>
                  <a:ext cx="1749525" cy="65335"/>
                </a:xfrm>
                <a:custGeom>
                  <a:avLst/>
                  <a:gdLst>
                    <a:gd name="connsiteX0" fmla="*/ 0 w 2021746"/>
                    <a:gd name="connsiteY0" fmla="*/ 0 h 75501"/>
                    <a:gd name="connsiteX1" fmla="*/ 134223 w 2021746"/>
                    <a:gd name="connsiteY1" fmla="*/ 8389 h 75501"/>
                    <a:gd name="connsiteX2" fmla="*/ 243280 w 2021746"/>
                    <a:gd name="connsiteY2" fmla="*/ 41945 h 75501"/>
                    <a:gd name="connsiteX3" fmla="*/ 755009 w 2021746"/>
                    <a:gd name="connsiteY3" fmla="*/ 75501 h 75501"/>
                    <a:gd name="connsiteX4" fmla="*/ 1057012 w 2021746"/>
                    <a:gd name="connsiteY4" fmla="*/ 67112 h 75501"/>
                    <a:gd name="connsiteX5" fmla="*/ 1233181 w 2021746"/>
                    <a:gd name="connsiteY5" fmla="*/ 50334 h 75501"/>
                    <a:gd name="connsiteX6" fmla="*/ 1359016 w 2021746"/>
                    <a:gd name="connsiteY6" fmla="*/ 33556 h 75501"/>
                    <a:gd name="connsiteX7" fmla="*/ 2021746 w 2021746"/>
                    <a:gd name="connsiteY7" fmla="*/ 25167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1746" h="75501">
                      <a:moveTo>
                        <a:pt x="0" y="0"/>
                      </a:moveTo>
                      <a:cubicBezTo>
                        <a:pt x="44741" y="2796"/>
                        <a:pt x="90047" y="772"/>
                        <a:pt x="134223" y="8389"/>
                      </a:cubicBezTo>
                      <a:cubicBezTo>
                        <a:pt x="171704" y="14851"/>
                        <a:pt x="205466" y="37857"/>
                        <a:pt x="243280" y="41945"/>
                      </a:cubicBezTo>
                      <a:cubicBezTo>
                        <a:pt x="413232" y="60318"/>
                        <a:pt x="755009" y="75501"/>
                        <a:pt x="755009" y="75501"/>
                      </a:cubicBezTo>
                      <a:lnTo>
                        <a:pt x="1057012" y="67112"/>
                      </a:lnTo>
                      <a:cubicBezTo>
                        <a:pt x="1069654" y="66574"/>
                        <a:pt x="1216482" y="52338"/>
                        <a:pt x="1233181" y="50334"/>
                      </a:cubicBezTo>
                      <a:cubicBezTo>
                        <a:pt x="1275196" y="45292"/>
                        <a:pt x="1316722" y="34935"/>
                        <a:pt x="1359016" y="33556"/>
                      </a:cubicBezTo>
                      <a:cubicBezTo>
                        <a:pt x="1579826" y="26356"/>
                        <a:pt x="1800818" y="25167"/>
                        <a:pt x="202174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1" name="Freeform: Shape 31">
                  <a:extLst>
                    <a:ext uri="{FF2B5EF4-FFF2-40B4-BE49-F238E27FC236}">
                      <a16:creationId xmlns:a16="http://schemas.microsoft.com/office/drawing/2014/main" id="{7D0E7720-158B-9042-6249-1CEC03DD46FF}"/>
                    </a:ext>
                  </a:extLst>
                </p:cNvPr>
                <p:cNvSpPr/>
                <p:nvPr/>
              </p:nvSpPr>
              <p:spPr>
                <a:xfrm>
                  <a:off x="5025005" y="1812022"/>
                  <a:ext cx="327916" cy="293615"/>
                </a:xfrm>
                <a:custGeom>
                  <a:avLst/>
                  <a:gdLst>
                    <a:gd name="connsiteX0" fmla="*/ 0 w 327916"/>
                    <a:gd name="connsiteY0" fmla="*/ 0 h 293615"/>
                    <a:gd name="connsiteX1" fmla="*/ 226503 w 327916"/>
                    <a:gd name="connsiteY1" fmla="*/ 201336 h 293615"/>
                    <a:gd name="connsiteX2" fmla="*/ 251670 w 327916"/>
                    <a:gd name="connsiteY2" fmla="*/ 218114 h 293615"/>
                    <a:gd name="connsiteX3" fmla="*/ 268448 w 327916"/>
                    <a:gd name="connsiteY3" fmla="*/ 243281 h 293615"/>
                    <a:gd name="connsiteX4" fmla="*/ 327171 w 327916"/>
                    <a:gd name="connsiteY4" fmla="*/ 285226 h 293615"/>
                    <a:gd name="connsiteX5" fmla="*/ 327171 w 327916"/>
                    <a:gd name="connsiteY5" fmla="*/ 293615 h 29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916" h="293615">
                      <a:moveTo>
                        <a:pt x="0" y="0"/>
                      </a:moveTo>
                      <a:cubicBezTo>
                        <a:pt x="75501" y="67112"/>
                        <a:pt x="150166" y="135177"/>
                        <a:pt x="226503" y="201336"/>
                      </a:cubicBezTo>
                      <a:cubicBezTo>
                        <a:pt x="234122" y="207939"/>
                        <a:pt x="244541" y="210985"/>
                        <a:pt x="251670" y="218114"/>
                      </a:cubicBezTo>
                      <a:cubicBezTo>
                        <a:pt x="258799" y="225243"/>
                        <a:pt x="260703" y="236826"/>
                        <a:pt x="268448" y="243281"/>
                      </a:cubicBezTo>
                      <a:cubicBezTo>
                        <a:pt x="318161" y="284708"/>
                        <a:pt x="287901" y="232865"/>
                        <a:pt x="327171" y="285226"/>
                      </a:cubicBezTo>
                      <a:cubicBezTo>
                        <a:pt x="328849" y="287463"/>
                        <a:pt x="327171" y="290819"/>
                        <a:pt x="327171" y="293615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2" name="Freeform: Shape 32">
                  <a:extLst>
                    <a:ext uri="{FF2B5EF4-FFF2-40B4-BE49-F238E27FC236}">
                      <a16:creationId xmlns:a16="http://schemas.microsoft.com/office/drawing/2014/main" id="{977ABF34-DF7A-E5A9-5C76-4ADB53F3D0DC}"/>
                    </a:ext>
                  </a:extLst>
                </p:cNvPr>
                <p:cNvSpPr/>
                <p:nvPr/>
              </p:nvSpPr>
              <p:spPr>
                <a:xfrm>
                  <a:off x="5323560" y="2179040"/>
                  <a:ext cx="41944" cy="2432807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3" name="Freeform: Shape 33">
                  <a:extLst>
                    <a:ext uri="{FF2B5EF4-FFF2-40B4-BE49-F238E27FC236}">
                      <a16:creationId xmlns:a16="http://schemas.microsoft.com/office/drawing/2014/main" id="{4C2667D6-6FAB-837A-51BE-9E3DB81DC7D3}"/>
                    </a:ext>
                  </a:extLst>
                </p:cNvPr>
                <p:cNvSpPr/>
                <p:nvPr/>
              </p:nvSpPr>
              <p:spPr>
                <a:xfrm flipV="1">
                  <a:off x="3212564" y="4611847"/>
                  <a:ext cx="2061082" cy="77177"/>
                </a:xfrm>
                <a:custGeom>
                  <a:avLst/>
                  <a:gdLst>
                    <a:gd name="connsiteX0" fmla="*/ 0 w 2382473"/>
                    <a:gd name="connsiteY0" fmla="*/ 50334 h 50334"/>
                    <a:gd name="connsiteX1" fmla="*/ 453005 w 2382473"/>
                    <a:gd name="connsiteY1" fmla="*/ 41945 h 50334"/>
                    <a:gd name="connsiteX2" fmla="*/ 696286 w 2382473"/>
                    <a:gd name="connsiteY2" fmla="*/ 25167 h 50334"/>
                    <a:gd name="connsiteX3" fmla="*/ 746620 w 2382473"/>
                    <a:gd name="connsiteY3" fmla="*/ 16778 h 50334"/>
                    <a:gd name="connsiteX4" fmla="*/ 1174458 w 2382473"/>
                    <a:gd name="connsiteY4" fmla="*/ 8389 h 50334"/>
                    <a:gd name="connsiteX5" fmla="*/ 1526796 w 2382473"/>
                    <a:gd name="connsiteY5" fmla="*/ 0 h 50334"/>
                    <a:gd name="connsiteX6" fmla="*/ 1996579 w 2382473"/>
                    <a:gd name="connsiteY6" fmla="*/ 8389 h 50334"/>
                    <a:gd name="connsiteX7" fmla="*/ 2248249 w 2382473"/>
                    <a:gd name="connsiteY7" fmla="*/ 16778 h 50334"/>
                    <a:gd name="connsiteX8" fmla="*/ 2382473 w 2382473"/>
                    <a:gd name="connsiteY8" fmla="*/ 25167 h 5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2473" h="50334">
                      <a:moveTo>
                        <a:pt x="0" y="50334"/>
                      </a:moveTo>
                      <a:lnTo>
                        <a:pt x="453005" y="41945"/>
                      </a:lnTo>
                      <a:cubicBezTo>
                        <a:pt x="534238" y="39009"/>
                        <a:pt x="615297" y="32109"/>
                        <a:pt x="696286" y="25167"/>
                      </a:cubicBezTo>
                      <a:cubicBezTo>
                        <a:pt x="713233" y="23714"/>
                        <a:pt x="729621" y="17374"/>
                        <a:pt x="746620" y="16778"/>
                      </a:cubicBezTo>
                      <a:cubicBezTo>
                        <a:pt x="889172" y="11776"/>
                        <a:pt x="1031851" y="11456"/>
                        <a:pt x="1174458" y="8389"/>
                      </a:cubicBezTo>
                      <a:lnTo>
                        <a:pt x="1526796" y="0"/>
                      </a:lnTo>
                      <a:lnTo>
                        <a:pt x="1996579" y="8389"/>
                      </a:lnTo>
                      <a:cubicBezTo>
                        <a:pt x="2080493" y="10340"/>
                        <a:pt x="2164417" y="12586"/>
                        <a:pt x="2248249" y="16778"/>
                      </a:cubicBezTo>
                      <a:cubicBezTo>
                        <a:pt x="2449418" y="26836"/>
                        <a:pt x="2243985" y="25167"/>
                        <a:pt x="2382473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4" name="Freeform: Shape 34">
                  <a:extLst>
                    <a:ext uri="{FF2B5EF4-FFF2-40B4-BE49-F238E27FC236}">
                      <a16:creationId xmlns:a16="http://schemas.microsoft.com/office/drawing/2014/main" id="{61C60725-A62B-6800-DF65-8DF892E0B898}"/>
                    </a:ext>
                  </a:extLst>
                </p:cNvPr>
                <p:cNvSpPr/>
                <p:nvPr/>
              </p:nvSpPr>
              <p:spPr>
                <a:xfrm>
                  <a:off x="3313651" y="2147582"/>
                  <a:ext cx="1661021" cy="75501"/>
                </a:xfrm>
                <a:custGeom>
                  <a:avLst/>
                  <a:gdLst>
                    <a:gd name="connsiteX0" fmla="*/ 0 w 1661021"/>
                    <a:gd name="connsiteY0" fmla="*/ 25167 h 75501"/>
                    <a:gd name="connsiteX1" fmla="*/ 134224 w 1661021"/>
                    <a:gd name="connsiteY1" fmla="*/ 8389 h 75501"/>
                    <a:gd name="connsiteX2" fmla="*/ 176169 w 1661021"/>
                    <a:gd name="connsiteY2" fmla="*/ 0 h 75501"/>
                    <a:gd name="connsiteX3" fmla="*/ 209725 w 1661021"/>
                    <a:gd name="connsiteY3" fmla="*/ 8389 h 75501"/>
                    <a:gd name="connsiteX4" fmla="*/ 260059 w 1661021"/>
                    <a:gd name="connsiteY4" fmla="*/ 41945 h 75501"/>
                    <a:gd name="connsiteX5" fmla="*/ 343949 w 1661021"/>
                    <a:gd name="connsiteY5" fmla="*/ 33556 h 75501"/>
                    <a:gd name="connsiteX6" fmla="*/ 385894 w 1661021"/>
                    <a:gd name="connsiteY6" fmla="*/ 25167 h 75501"/>
                    <a:gd name="connsiteX7" fmla="*/ 419450 w 1661021"/>
                    <a:gd name="connsiteY7" fmla="*/ 16778 h 75501"/>
                    <a:gd name="connsiteX8" fmla="*/ 696287 w 1661021"/>
                    <a:gd name="connsiteY8" fmla="*/ 0 h 75501"/>
                    <a:gd name="connsiteX9" fmla="*/ 872455 w 1661021"/>
                    <a:gd name="connsiteY9" fmla="*/ 8389 h 75501"/>
                    <a:gd name="connsiteX10" fmla="*/ 897622 w 1661021"/>
                    <a:gd name="connsiteY10" fmla="*/ 16778 h 75501"/>
                    <a:gd name="connsiteX11" fmla="*/ 1082180 w 1661021"/>
                    <a:gd name="connsiteY11" fmla="*/ 25167 h 75501"/>
                    <a:gd name="connsiteX12" fmla="*/ 1199626 w 1661021"/>
                    <a:gd name="connsiteY12" fmla="*/ 16778 h 75501"/>
                    <a:gd name="connsiteX13" fmla="*/ 1300294 w 1661021"/>
                    <a:gd name="connsiteY13" fmla="*/ 8389 h 75501"/>
                    <a:gd name="connsiteX14" fmla="*/ 1392573 w 1661021"/>
                    <a:gd name="connsiteY14" fmla="*/ 25167 h 75501"/>
                    <a:gd name="connsiteX15" fmla="*/ 1459685 w 1661021"/>
                    <a:gd name="connsiteY15" fmla="*/ 50334 h 75501"/>
                    <a:gd name="connsiteX16" fmla="*/ 1484852 w 1661021"/>
                    <a:gd name="connsiteY16" fmla="*/ 67112 h 75501"/>
                    <a:gd name="connsiteX17" fmla="*/ 1510019 w 1661021"/>
                    <a:gd name="connsiteY17" fmla="*/ 75501 h 75501"/>
                    <a:gd name="connsiteX18" fmla="*/ 1543575 w 1661021"/>
                    <a:gd name="connsiteY18" fmla="*/ 67112 h 75501"/>
                    <a:gd name="connsiteX19" fmla="*/ 1593909 w 1661021"/>
                    <a:gd name="connsiteY19" fmla="*/ 50334 h 75501"/>
                    <a:gd name="connsiteX20" fmla="*/ 1661021 w 1661021"/>
                    <a:gd name="connsiteY20" fmla="*/ 50334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61021" h="75501">
                      <a:moveTo>
                        <a:pt x="0" y="25167"/>
                      </a:moveTo>
                      <a:cubicBezTo>
                        <a:pt x="49166" y="19704"/>
                        <a:pt x="86344" y="16369"/>
                        <a:pt x="134224" y="8389"/>
                      </a:cubicBezTo>
                      <a:cubicBezTo>
                        <a:pt x="148289" y="6045"/>
                        <a:pt x="162187" y="2796"/>
                        <a:pt x="176169" y="0"/>
                      </a:cubicBezTo>
                      <a:cubicBezTo>
                        <a:pt x="187354" y="2796"/>
                        <a:pt x="199715" y="2669"/>
                        <a:pt x="209725" y="8389"/>
                      </a:cubicBezTo>
                      <a:cubicBezTo>
                        <a:pt x="297700" y="58661"/>
                        <a:pt x="181483" y="15753"/>
                        <a:pt x="260059" y="41945"/>
                      </a:cubicBezTo>
                      <a:cubicBezTo>
                        <a:pt x="288022" y="39149"/>
                        <a:pt x="316093" y="37270"/>
                        <a:pt x="343949" y="33556"/>
                      </a:cubicBezTo>
                      <a:cubicBezTo>
                        <a:pt x="358082" y="31672"/>
                        <a:pt x="371975" y="28260"/>
                        <a:pt x="385894" y="25167"/>
                      </a:cubicBezTo>
                      <a:cubicBezTo>
                        <a:pt x="397149" y="22666"/>
                        <a:pt x="407958" y="17710"/>
                        <a:pt x="419450" y="16778"/>
                      </a:cubicBezTo>
                      <a:cubicBezTo>
                        <a:pt x="511596" y="9307"/>
                        <a:pt x="604008" y="5593"/>
                        <a:pt x="696287" y="0"/>
                      </a:cubicBezTo>
                      <a:cubicBezTo>
                        <a:pt x="755010" y="2796"/>
                        <a:pt x="813869" y="3507"/>
                        <a:pt x="872455" y="8389"/>
                      </a:cubicBezTo>
                      <a:cubicBezTo>
                        <a:pt x="881267" y="9123"/>
                        <a:pt x="888807" y="16073"/>
                        <a:pt x="897622" y="16778"/>
                      </a:cubicBezTo>
                      <a:cubicBezTo>
                        <a:pt x="959009" y="21689"/>
                        <a:pt x="1020661" y="22371"/>
                        <a:pt x="1082180" y="25167"/>
                      </a:cubicBezTo>
                      <a:lnTo>
                        <a:pt x="1199626" y="16778"/>
                      </a:lnTo>
                      <a:cubicBezTo>
                        <a:pt x="1233199" y="14195"/>
                        <a:pt x="1266622" y="8389"/>
                        <a:pt x="1300294" y="8389"/>
                      </a:cubicBezTo>
                      <a:cubicBezTo>
                        <a:pt x="1311027" y="8389"/>
                        <a:pt x="1378935" y="22439"/>
                        <a:pt x="1392573" y="25167"/>
                      </a:cubicBezTo>
                      <a:cubicBezTo>
                        <a:pt x="1451594" y="64514"/>
                        <a:pt x="1376755" y="19235"/>
                        <a:pt x="1459685" y="50334"/>
                      </a:cubicBezTo>
                      <a:cubicBezTo>
                        <a:pt x="1469125" y="53874"/>
                        <a:pt x="1475834" y="62603"/>
                        <a:pt x="1484852" y="67112"/>
                      </a:cubicBezTo>
                      <a:cubicBezTo>
                        <a:pt x="1492761" y="71067"/>
                        <a:pt x="1501630" y="72705"/>
                        <a:pt x="1510019" y="75501"/>
                      </a:cubicBezTo>
                      <a:cubicBezTo>
                        <a:pt x="1521204" y="72705"/>
                        <a:pt x="1532532" y="70425"/>
                        <a:pt x="1543575" y="67112"/>
                      </a:cubicBezTo>
                      <a:cubicBezTo>
                        <a:pt x="1560515" y="62030"/>
                        <a:pt x="1576223" y="50334"/>
                        <a:pt x="1593909" y="50334"/>
                      </a:cubicBezTo>
                      <a:lnTo>
                        <a:pt x="1661021" y="50334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5" name="Freeform: Shape 35">
                  <a:extLst>
                    <a:ext uri="{FF2B5EF4-FFF2-40B4-BE49-F238E27FC236}">
                      <a16:creationId xmlns:a16="http://schemas.microsoft.com/office/drawing/2014/main" id="{9BC4A894-5440-85D8-CCDD-0EF059AFA8AA}"/>
                    </a:ext>
                  </a:extLst>
                </p:cNvPr>
                <p:cNvSpPr/>
                <p:nvPr/>
              </p:nvSpPr>
              <p:spPr>
                <a:xfrm>
                  <a:off x="3330429" y="2313497"/>
                  <a:ext cx="864066" cy="33556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6" name="Freeform: Shape 36">
                  <a:extLst>
                    <a:ext uri="{FF2B5EF4-FFF2-40B4-BE49-F238E27FC236}">
                      <a16:creationId xmlns:a16="http://schemas.microsoft.com/office/drawing/2014/main" id="{F33D506C-DB24-0F35-620C-EB8A4A3DB37F}"/>
                    </a:ext>
                  </a:extLst>
                </p:cNvPr>
                <p:cNvSpPr/>
                <p:nvPr/>
              </p:nvSpPr>
              <p:spPr>
                <a:xfrm>
                  <a:off x="3330430" y="2554796"/>
                  <a:ext cx="1506244" cy="75501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7" name="Freeform: Shape 37">
                  <a:extLst>
                    <a:ext uri="{FF2B5EF4-FFF2-40B4-BE49-F238E27FC236}">
                      <a16:creationId xmlns:a16="http://schemas.microsoft.com/office/drawing/2014/main" id="{AE546064-4FBA-AFA2-4C15-ED3FAD9F3CC6}"/>
                    </a:ext>
                  </a:extLst>
                </p:cNvPr>
                <p:cNvSpPr/>
                <p:nvPr/>
              </p:nvSpPr>
              <p:spPr>
                <a:xfrm>
                  <a:off x="3343275" y="2792335"/>
                  <a:ext cx="1654969" cy="93661"/>
                </a:xfrm>
                <a:custGeom>
                  <a:avLst/>
                  <a:gdLst>
                    <a:gd name="connsiteX0" fmla="*/ 0 w 1654969"/>
                    <a:gd name="connsiteY0" fmla="*/ 61913 h 93661"/>
                    <a:gd name="connsiteX1" fmla="*/ 26194 w 1654969"/>
                    <a:gd name="connsiteY1" fmla="*/ 47625 h 93661"/>
                    <a:gd name="connsiteX2" fmla="*/ 38100 w 1654969"/>
                    <a:gd name="connsiteY2" fmla="*/ 45244 h 93661"/>
                    <a:gd name="connsiteX3" fmla="*/ 59531 w 1654969"/>
                    <a:gd name="connsiteY3" fmla="*/ 35719 h 93661"/>
                    <a:gd name="connsiteX4" fmla="*/ 73819 w 1654969"/>
                    <a:gd name="connsiteY4" fmla="*/ 33338 h 93661"/>
                    <a:gd name="connsiteX5" fmla="*/ 100013 w 1654969"/>
                    <a:gd name="connsiteY5" fmla="*/ 42863 h 93661"/>
                    <a:gd name="connsiteX6" fmla="*/ 123825 w 1654969"/>
                    <a:gd name="connsiteY6" fmla="*/ 57150 h 93661"/>
                    <a:gd name="connsiteX7" fmla="*/ 133350 w 1654969"/>
                    <a:gd name="connsiteY7" fmla="*/ 66675 h 93661"/>
                    <a:gd name="connsiteX8" fmla="*/ 157163 w 1654969"/>
                    <a:gd name="connsiteY8" fmla="*/ 83344 h 93661"/>
                    <a:gd name="connsiteX9" fmla="*/ 164306 w 1654969"/>
                    <a:gd name="connsiteY9" fmla="*/ 85725 h 93661"/>
                    <a:gd name="connsiteX10" fmla="*/ 216694 w 1654969"/>
                    <a:gd name="connsiteY10" fmla="*/ 88107 h 93661"/>
                    <a:gd name="connsiteX11" fmla="*/ 230981 w 1654969"/>
                    <a:gd name="connsiteY11" fmla="*/ 83344 h 93661"/>
                    <a:gd name="connsiteX12" fmla="*/ 302419 w 1654969"/>
                    <a:gd name="connsiteY12" fmla="*/ 76200 h 93661"/>
                    <a:gd name="connsiteX13" fmla="*/ 354806 w 1654969"/>
                    <a:gd name="connsiteY13" fmla="*/ 71438 h 93661"/>
                    <a:gd name="connsiteX14" fmla="*/ 457200 w 1654969"/>
                    <a:gd name="connsiteY14" fmla="*/ 69057 h 93661"/>
                    <a:gd name="connsiteX15" fmla="*/ 464344 w 1654969"/>
                    <a:gd name="connsiteY15" fmla="*/ 76200 h 93661"/>
                    <a:gd name="connsiteX16" fmla="*/ 478631 w 1654969"/>
                    <a:gd name="connsiteY16" fmla="*/ 80963 h 93661"/>
                    <a:gd name="connsiteX17" fmla="*/ 495300 w 1654969"/>
                    <a:gd name="connsiteY17" fmla="*/ 85725 h 93661"/>
                    <a:gd name="connsiteX18" fmla="*/ 535781 w 1654969"/>
                    <a:gd name="connsiteY18" fmla="*/ 83344 h 93661"/>
                    <a:gd name="connsiteX19" fmla="*/ 588169 w 1654969"/>
                    <a:gd name="connsiteY19" fmla="*/ 76200 h 93661"/>
                    <a:gd name="connsiteX20" fmla="*/ 597694 w 1654969"/>
                    <a:gd name="connsiteY20" fmla="*/ 73819 h 93661"/>
                    <a:gd name="connsiteX21" fmla="*/ 623888 w 1654969"/>
                    <a:gd name="connsiteY21" fmla="*/ 61913 h 93661"/>
                    <a:gd name="connsiteX22" fmla="*/ 650081 w 1654969"/>
                    <a:gd name="connsiteY22" fmla="*/ 52388 h 93661"/>
                    <a:gd name="connsiteX23" fmla="*/ 664369 w 1654969"/>
                    <a:gd name="connsiteY23" fmla="*/ 45244 h 93661"/>
                    <a:gd name="connsiteX24" fmla="*/ 688181 w 1654969"/>
                    <a:gd name="connsiteY24" fmla="*/ 38100 h 93661"/>
                    <a:gd name="connsiteX25" fmla="*/ 723900 w 1654969"/>
                    <a:gd name="connsiteY25" fmla="*/ 40482 h 93661"/>
                    <a:gd name="connsiteX26" fmla="*/ 731044 w 1654969"/>
                    <a:gd name="connsiteY26" fmla="*/ 45244 h 93661"/>
                    <a:gd name="connsiteX27" fmla="*/ 742950 w 1654969"/>
                    <a:gd name="connsiteY27" fmla="*/ 47625 h 93661"/>
                    <a:gd name="connsiteX28" fmla="*/ 795338 w 1654969"/>
                    <a:gd name="connsiteY28" fmla="*/ 50007 h 93661"/>
                    <a:gd name="connsiteX29" fmla="*/ 838200 w 1654969"/>
                    <a:gd name="connsiteY29" fmla="*/ 38100 h 93661"/>
                    <a:gd name="connsiteX30" fmla="*/ 852488 w 1654969"/>
                    <a:gd name="connsiteY30" fmla="*/ 33338 h 93661"/>
                    <a:gd name="connsiteX31" fmla="*/ 881063 w 1654969"/>
                    <a:gd name="connsiteY31" fmla="*/ 19050 h 93661"/>
                    <a:gd name="connsiteX32" fmla="*/ 892969 w 1654969"/>
                    <a:gd name="connsiteY32" fmla="*/ 14288 h 93661"/>
                    <a:gd name="connsiteX33" fmla="*/ 912019 w 1654969"/>
                    <a:gd name="connsiteY33" fmla="*/ 11907 h 93661"/>
                    <a:gd name="connsiteX34" fmla="*/ 950119 w 1654969"/>
                    <a:gd name="connsiteY34" fmla="*/ 9525 h 93661"/>
                    <a:gd name="connsiteX35" fmla="*/ 954881 w 1654969"/>
                    <a:gd name="connsiteY35" fmla="*/ 19050 h 93661"/>
                    <a:gd name="connsiteX36" fmla="*/ 962025 w 1654969"/>
                    <a:gd name="connsiteY36" fmla="*/ 23813 h 93661"/>
                    <a:gd name="connsiteX37" fmla="*/ 964406 w 1654969"/>
                    <a:gd name="connsiteY37" fmla="*/ 30957 h 93661"/>
                    <a:gd name="connsiteX38" fmla="*/ 992981 w 1654969"/>
                    <a:gd name="connsiteY38" fmla="*/ 47625 h 93661"/>
                    <a:gd name="connsiteX39" fmla="*/ 1071563 w 1654969"/>
                    <a:gd name="connsiteY39" fmla="*/ 35719 h 93661"/>
                    <a:gd name="connsiteX40" fmla="*/ 1083469 w 1654969"/>
                    <a:gd name="connsiteY40" fmla="*/ 33338 h 93661"/>
                    <a:gd name="connsiteX41" fmla="*/ 1112044 w 1654969"/>
                    <a:gd name="connsiteY41" fmla="*/ 26194 h 93661"/>
                    <a:gd name="connsiteX42" fmla="*/ 1147763 w 1654969"/>
                    <a:gd name="connsiteY42" fmla="*/ 30957 h 93661"/>
                    <a:gd name="connsiteX43" fmla="*/ 1154906 w 1654969"/>
                    <a:gd name="connsiteY43" fmla="*/ 35719 h 93661"/>
                    <a:gd name="connsiteX44" fmla="*/ 1164431 w 1654969"/>
                    <a:gd name="connsiteY44" fmla="*/ 42863 h 93661"/>
                    <a:gd name="connsiteX45" fmla="*/ 1188244 w 1654969"/>
                    <a:gd name="connsiteY45" fmla="*/ 57150 h 93661"/>
                    <a:gd name="connsiteX46" fmla="*/ 1228725 w 1654969"/>
                    <a:gd name="connsiteY46" fmla="*/ 54769 h 93661"/>
                    <a:gd name="connsiteX47" fmla="*/ 1266825 w 1654969"/>
                    <a:gd name="connsiteY47" fmla="*/ 42863 h 93661"/>
                    <a:gd name="connsiteX48" fmla="*/ 1297781 w 1654969"/>
                    <a:gd name="connsiteY48" fmla="*/ 35719 h 93661"/>
                    <a:gd name="connsiteX49" fmla="*/ 1321594 w 1654969"/>
                    <a:gd name="connsiteY49" fmla="*/ 26194 h 93661"/>
                    <a:gd name="connsiteX50" fmla="*/ 1345406 w 1654969"/>
                    <a:gd name="connsiteY50" fmla="*/ 19050 h 93661"/>
                    <a:gd name="connsiteX51" fmla="*/ 1404938 w 1654969"/>
                    <a:gd name="connsiteY51" fmla="*/ 0 h 93661"/>
                    <a:gd name="connsiteX52" fmla="*/ 1419225 w 1654969"/>
                    <a:gd name="connsiteY52" fmla="*/ 2382 h 93661"/>
                    <a:gd name="connsiteX53" fmla="*/ 1426369 w 1654969"/>
                    <a:gd name="connsiteY53" fmla="*/ 19050 h 93661"/>
                    <a:gd name="connsiteX54" fmla="*/ 1433513 w 1654969"/>
                    <a:gd name="connsiteY54" fmla="*/ 26194 h 93661"/>
                    <a:gd name="connsiteX55" fmla="*/ 1459706 w 1654969"/>
                    <a:gd name="connsiteY55" fmla="*/ 23813 h 93661"/>
                    <a:gd name="connsiteX56" fmla="*/ 1469231 w 1654969"/>
                    <a:gd name="connsiteY56" fmla="*/ 16669 h 93661"/>
                    <a:gd name="connsiteX57" fmla="*/ 1483519 w 1654969"/>
                    <a:gd name="connsiteY57" fmla="*/ 11907 h 93661"/>
                    <a:gd name="connsiteX58" fmla="*/ 1507331 w 1654969"/>
                    <a:gd name="connsiteY58" fmla="*/ 9525 h 93661"/>
                    <a:gd name="connsiteX59" fmla="*/ 1654969 w 1654969"/>
                    <a:gd name="connsiteY59" fmla="*/ 4763 h 93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54969" h="93661">
                      <a:moveTo>
                        <a:pt x="0" y="61913"/>
                      </a:moveTo>
                      <a:cubicBezTo>
                        <a:pt x="502" y="61626"/>
                        <a:pt x="21623" y="49149"/>
                        <a:pt x="26194" y="47625"/>
                      </a:cubicBezTo>
                      <a:cubicBezTo>
                        <a:pt x="30034" y="46345"/>
                        <a:pt x="34131" y="46038"/>
                        <a:pt x="38100" y="45244"/>
                      </a:cubicBezTo>
                      <a:cubicBezTo>
                        <a:pt x="44283" y="42153"/>
                        <a:pt x="52215" y="37345"/>
                        <a:pt x="59531" y="35719"/>
                      </a:cubicBezTo>
                      <a:cubicBezTo>
                        <a:pt x="64244" y="34672"/>
                        <a:pt x="69056" y="34132"/>
                        <a:pt x="73819" y="33338"/>
                      </a:cubicBezTo>
                      <a:cubicBezTo>
                        <a:pt x="98665" y="36887"/>
                        <a:pt x="82994" y="31922"/>
                        <a:pt x="100013" y="42863"/>
                      </a:cubicBezTo>
                      <a:cubicBezTo>
                        <a:pt x="107799" y="47868"/>
                        <a:pt x="123825" y="57150"/>
                        <a:pt x="123825" y="57150"/>
                      </a:cubicBezTo>
                      <a:cubicBezTo>
                        <a:pt x="127934" y="69477"/>
                        <a:pt x="122891" y="60698"/>
                        <a:pt x="133350" y="66675"/>
                      </a:cubicBezTo>
                      <a:cubicBezTo>
                        <a:pt x="140960" y="71024"/>
                        <a:pt x="148939" y="80603"/>
                        <a:pt x="157163" y="83344"/>
                      </a:cubicBezTo>
                      <a:lnTo>
                        <a:pt x="164306" y="85725"/>
                      </a:lnTo>
                      <a:cubicBezTo>
                        <a:pt x="183235" y="98345"/>
                        <a:pt x="172712" y="93385"/>
                        <a:pt x="216694" y="88107"/>
                      </a:cubicBezTo>
                      <a:cubicBezTo>
                        <a:pt x="221678" y="87509"/>
                        <a:pt x="226035" y="84204"/>
                        <a:pt x="230981" y="83344"/>
                      </a:cubicBezTo>
                      <a:cubicBezTo>
                        <a:pt x="255159" y="79139"/>
                        <a:pt x="278163" y="78279"/>
                        <a:pt x="302419" y="76200"/>
                      </a:cubicBezTo>
                      <a:lnTo>
                        <a:pt x="354806" y="71438"/>
                      </a:lnTo>
                      <a:cubicBezTo>
                        <a:pt x="397363" y="62926"/>
                        <a:pt x="393036" y="61928"/>
                        <a:pt x="457200" y="69057"/>
                      </a:cubicBezTo>
                      <a:cubicBezTo>
                        <a:pt x="460547" y="69429"/>
                        <a:pt x="461400" y="74565"/>
                        <a:pt x="464344" y="76200"/>
                      </a:cubicBezTo>
                      <a:cubicBezTo>
                        <a:pt x="468732" y="78638"/>
                        <a:pt x="473869" y="79375"/>
                        <a:pt x="478631" y="80963"/>
                      </a:cubicBezTo>
                      <a:cubicBezTo>
                        <a:pt x="488872" y="84377"/>
                        <a:pt x="483350" y="82738"/>
                        <a:pt x="495300" y="85725"/>
                      </a:cubicBezTo>
                      <a:cubicBezTo>
                        <a:pt x="508794" y="84931"/>
                        <a:pt x="522320" y="84568"/>
                        <a:pt x="535781" y="83344"/>
                      </a:cubicBezTo>
                      <a:cubicBezTo>
                        <a:pt x="543500" y="82642"/>
                        <a:pt x="574525" y="78929"/>
                        <a:pt x="588169" y="76200"/>
                      </a:cubicBezTo>
                      <a:cubicBezTo>
                        <a:pt x="591378" y="75558"/>
                        <a:pt x="594519" y="74613"/>
                        <a:pt x="597694" y="73819"/>
                      </a:cubicBezTo>
                      <a:cubicBezTo>
                        <a:pt x="621734" y="59394"/>
                        <a:pt x="596717" y="73234"/>
                        <a:pt x="623888" y="61913"/>
                      </a:cubicBezTo>
                      <a:cubicBezTo>
                        <a:pt x="648686" y="51581"/>
                        <a:pt x="627716" y="56861"/>
                        <a:pt x="650081" y="52388"/>
                      </a:cubicBezTo>
                      <a:cubicBezTo>
                        <a:pt x="654844" y="50007"/>
                        <a:pt x="659317" y="46928"/>
                        <a:pt x="664369" y="45244"/>
                      </a:cubicBezTo>
                      <a:cubicBezTo>
                        <a:pt x="699942" y="33386"/>
                        <a:pt x="661262" y="51561"/>
                        <a:pt x="688181" y="38100"/>
                      </a:cubicBezTo>
                      <a:cubicBezTo>
                        <a:pt x="700087" y="38894"/>
                        <a:pt x="712130" y="38520"/>
                        <a:pt x="723900" y="40482"/>
                      </a:cubicBezTo>
                      <a:cubicBezTo>
                        <a:pt x="726723" y="40953"/>
                        <a:pt x="728364" y="44239"/>
                        <a:pt x="731044" y="45244"/>
                      </a:cubicBezTo>
                      <a:cubicBezTo>
                        <a:pt x="734834" y="46665"/>
                        <a:pt x="738981" y="46831"/>
                        <a:pt x="742950" y="47625"/>
                      </a:cubicBezTo>
                      <a:cubicBezTo>
                        <a:pt x="761455" y="59962"/>
                        <a:pt x="753593" y="56777"/>
                        <a:pt x="795338" y="50007"/>
                      </a:cubicBezTo>
                      <a:cubicBezTo>
                        <a:pt x="809975" y="47633"/>
                        <a:pt x="823965" y="42252"/>
                        <a:pt x="838200" y="38100"/>
                      </a:cubicBezTo>
                      <a:cubicBezTo>
                        <a:pt x="843019" y="36694"/>
                        <a:pt x="847900" y="35377"/>
                        <a:pt x="852488" y="33338"/>
                      </a:cubicBezTo>
                      <a:cubicBezTo>
                        <a:pt x="862220" y="29013"/>
                        <a:pt x="871175" y="23005"/>
                        <a:pt x="881063" y="19050"/>
                      </a:cubicBezTo>
                      <a:cubicBezTo>
                        <a:pt x="885032" y="17463"/>
                        <a:pt x="888804" y="15249"/>
                        <a:pt x="892969" y="14288"/>
                      </a:cubicBezTo>
                      <a:cubicBezTo>
                        <a:pt x="899205" y="12849"/>
                        <a:pt x="905669" y="12701"/>
                        <a:pt x="912019" y="11907"/>
                      </a:cubicBezTo>
                      <a:cubicBezTo>
                        <a:pt x="924213" y="8858"/>
                        <a:pt x="937347" y="3139"/>
                        <a:pt x="950119" y="9525"/>
                      </a:cubicBezTo>
                      <a:cubicBezTo>
                        <a:pt x="953294" y="11112"/>
                        <a:pt x="952609" y="16323"/>
                        <a:pt x="954881" y="19050"/>
                      </a:cubicBezTo>
                      <a:cubicBezTo>
                        <a:pt x="956713" y="21249"/>
                        <a:pt x="959644" y="22225"/>
                        <a:pt x="962025" y="23813"/>
                      </a:cubicBezTo>
                      <a:cubicBezTo>
                        <a:pt x="962819" y="26194"/>
                        <a:pt x="962631" y="29182"/>
                        <a:pt x="964406" y="30957"/>
                      </a:cubicBezTo>
                      <a:cubicBezTo>
                        <a:pt x="978851" y="45402"/>
                        <a:pt x="978734" y="44064"/>
                        <a:pt x="992981" y="47625"/>
                      </a:cubicBezTo>
                      <a:cubicBezTo>
                        <a:pt x="1079402" y="37256"/>
                        <a:pt x="1026446" y="46131"/>
                        <a:pt x="1071563" y="35719"/>
                      </a:cubicBezTo>
                      <a:cubicBezTo>
                        <a:pt x="1075507" y="34809"/>
                        <a:pt x="1079529" y="34265"/>
                        <a:pt x="1083469" y="33338"/>
                      </a:cubicBezTo>
                      <a:cubicBezTo>
                        <a:pt x="1093026" y="31089"/>
                        <a:pt x="1112044" y="26194"/>
                        <a:pt x="1112044" y="26194"/>
                      </a:cubicBezTo>
                      <a:cubicBezTo>
                        <a:pt x="1123950" y="27782"/>
                        <a:pt x="1136037" y="28351"/>
                        <a:pt x="1147763" y="30957"/>
                      </a:cubicBezTo>
                      <a:cubicBezTo>
                        <a:pt x="1150556" y="31578"/>
                        <a:pt x="1152577" y="34056"/>
                        <a:pt x="1154906" y="35719"/>
                      </a:cubicBezTo>
                      <a:cubicBezTo>
                        <a:pt x="1158136" y="38026"/>
                        <a:pt x="1161180" y="40587"/>
                        <a:pt x="1164431" y="42863"/>
                      </a:cubicBezTo>
                      <a:cubicBezTo>
                        <a:pt x="1178798" y="52920"/>
                        <a:pt x="1175382" y="50720"/>
                        <a:pt x="1188244" y="57150"/>
                      </a:cubicBezTo>
                      <a:cubicBezTo>
                        <a:pt x="1201738" y="56356"/>
                        <a:pt x="1215304" y="56379"/>
                        <a:pt x="1228725" y="54769"/>
                      </a:cubicBezTo>
                      <a:cubicBezTo>
                        <a:pt x="1247345" y="52535"/>
                        <a:pt x="1248909" y="47982"/>
                        <a:pt x="1266825" y="42863"/>
                      </a:cubicBezTo>
                      <a:cubicBezTo>
                        <a:pt x="1277007" y="39954"/>
                        <a:pt x="1287650" y="38802"/>
                        <a:pt x="1297781" y="35719"/>
                      </a:cubicBezTo>
                      <a:cubicBezTo>
                        <a:pt x="1305960" y="33230"/>
                        <a:pt x="1313525" y="29018"/>
                        <a:pt x="1321594" y="26194"/>
                      </a:cubicBezTo>
                      <a:cubicBezTo>
                        <a:pt x="1329416" y="23456"/>
                        <a:pt x="1337572" y="21751"/>
                        <a:pt x="1345406" y="19050"/>
                      </a:cubicBezTo>
                      <a:cubicBezTo>
                        <a:pt x="1401771" y="-386"/>
                        <a:pt x="1372817" y="5355"/>
                        <a:pt x="1404938" y="0"/>
                      </a:cubicBezTo>
                      <a:cubicBezTo>
                        <a:pt x="1409700" y="794"/>
                        <a:pt x="1415131" y="-177"/>
                        <a:pt x="1419225" y="2382"/>
                      </a:cubicBezTo>
                      <a:cubicBezTo>
                        <a:pt x="1424359" y="5591"/>
                        <a:pt x="1423397" y="14592"/>
                        <a:pt x="1426369" y="19050"/>
                      </a:cubicBezTo>
                      <a:cubicBezTo>
                        <a:pt x="1428237" y="21852"/>
                        <a:pt x="1431132" y="23813"/>
                        <a:pt x="1433513" y="26194"/>
                      </a:cubicBezTo>
                      <a:cubicBezTo>
                        <a:pt x="1442244" y="25400"/>
                        <a:pt x="1451235" y="26072"/>
                        <a:pt x="1459706" y="23813"/>
                      </a:cubicBezTo>
                      <a:cubicBezTo>
                        <a:pt x="1463541" y="22790"/>
                        <a:pt x="1465681" y="18444"/>
                        <a:pt x="1469231" y="16669"/>
                      </a:cubicBezTo>
                      <a:cubicBezTo>
                        <a:pt x="1473721" y="14424"/>
                        <a:pt x="1478585" y="12832"/>
                        <a:pt x="1483519" y="11907"/>
                      </a:cubicBezTo>
                      <a:cubicBezTo>
                        <a:pt x="1491359" y="10437"/>
                        <a:pt x="1499403" y="10406"/>
                        <a:pt x="1507331" y="9525"/>
                      </a:cubicBezTo>
                      <a:cubicBezTo>
                        <a:pt x="1587743" y="590"/>
                        <a:pt x="1522513" y="4763"/>
                        <a:pt x="1654969" y="4763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8" name="Freeform: Shape 38">
                  <a:extLst>
                    <a:ext uri="{FF2B5EF4-FFF2-40B4-BE49-F238E27FC236}">
                      <a16:creationId xmlns:a16="http://schemas.microsoft.com/office/drawing/2014/main" id="{A0B29E1F-B07B-5E77-F34F-8042B0800050}"/>
                    </a:ext>
                  </a:extLst>
                </p:cNvPr>
                <p:cNvSpPr/>
                <p:nvPr/>
              </p:nvSpPr>
              <p:spPr>
                <a:xfrm>
                  <a:off x="3378994" y="3046981"/>
                  <a:ext cx="907256" cy="33337"/>
                </a:xfrm>
                <a:custGeom>
                  <a:avLst/>
                  <a:gdLst>
                    <a:gd name="connsiteX0" fmla="*/ 0 w 907256"/>
                    <a:gd name="connsiteY0" fmla="*/ 0 h 33337"/>
                    <a:gd name="connsiteX1" fmla="*/ 102394 w 907256"/>
                    <a:gd name="connsiteY1" fmla="*/ 21431 h 33337"/>
                    <a:gd name="connsiteX2" fmla="*/ 207169 w 907256"/>
                    <a:gd name="connsiteY2" fmla="*/ 16669 h 33337"/>
                    <a:gd name="connsiteX3" fmla="*/ 226219 w 907256"/>
                    <a:gd name="connsiteY3" fmla="*/ 11906 h 33337"/>
                    <a:gd name="connsiteX4" fmla="*/ 254794 w 907256"/>
                    <a:gd name="connsiteY4" fmla="*/ 7144 h 33337"/>
                    <a:gd name="connsiteX5" fmla="*/ 266700 w 907256"/>
                    <a:gd name="connsiteY5" fmla="*/ 11906 h 33337"/>
                    <a:gd name="connsiteX6" fmla="*/ 283369 w 907256"/>
                    <a:gd name="connsiteY6" fmla="*/ 26194 h 33337"/>
                    <a:gd name="connsiteX7" fmla="*/ 300037 w 907256"/>
                    <a:gd name="connsiteY7" fmla="*/ 30956 h 33337"/>
                    <a:gd name="connsiteX8" fmla="*/ 411956 w 907256"/>
                    <a:gd name="connsiteY8" fmla="*/ 26194 h 33337"/>
                    <a:gd name="connsiteX9" fmla="*/ 488156 w 907256"/>
                    <a:gd name="connsiteY9" fmla="*/ 16669 h 33337"/>
                    <a:gd name="connsiteX10" fmla="*/ 535781 w 907256"/>
                    <a:gd name="connsiteY10" fmla="*/ 14287 h 33337"/>
                    <a:gd name="connsiteX11" fmla="*/ 626269 w 907256"/>
                    <a:gd name="connsiteY11" fmla="*/ 16669 h 33337"/>
                    <a:gd name="connsiteX12" fmla="*/ 638175 w 907256"/>
                    <a:gd name="connsiteY12" fmla="*/ 21431 h 33337"/>
                    <a:gd name="connsiteX13" fmla="*/ 645319 w 907256"/>
                    <a:gd name="connsiteY13" fmla="*/ 23812 h 33337"/>
                    <a:gd name="connsiteX14" fmla="*/ 652462 w 907256"/>
                    <a:gd name="connsiteY14" fmla="*/ 28575 h 33337"/>
                    <a:gd name="connsiteX15" fmla="*/ 669131 w 907256"/>
                    <a:gd name="connsiteY15" fmla="*/ 33337 h 33337"/>
                    <a:gd name="connsiteX16" fmla="*/ 742950 w 907256"/>
                    <a:gd name="connsiteY16" fmla="*/ 28575 h 33337"/>
                    <a:gd name="connsiteX17" fmla="*/ 778669 w 907256"/>
                    <a:gd name="connsiteY17" fmla="*/ 19050 h 33337"/>
                    <a:gd name="connsiteX18" fmla="*/ 833437 w 907256"/>
                    <a:gd name="connsiteY18" fmla="*/ 11906 h 33337"/>
                    <a:gd name="connsiteX19" fmla="*/ 907256 w 907256"/>
                    <a:gd name="connsiteY19" fmla="*/ 16669 h 3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07256" h="33337">
                      <a:moveTo>
                        <a:pt x="0" y="0"/>
                      </a:moveTo>
                      <a:cubicBezTo>
                        <a:pt x="34131" y="7144"/>
                        <a:pt x="67635" y="18634"/>
                        <a:pt x="102394" y="21431"/>
                      </a:cubicBezTo>
                      <a:cubicBezTo>
                        <a:pt x="137242" y="24235"/>
                        <a:pt x="172311" y="19350"/>
                        <a:pt x="207169" y="16669"/>
                      </a:cubicBezTo>
                      <a:cubicBezTo>
                        <a:pt x="213695" y="16167"/>
                        <a:pt x="219841" y="13378"/>
                        <a:pt x="226219" y="11906"/>
                      </a:cubicBezTo>
                      <a:cubicBezTo>
                        <a:pt x="237532" y="9295"/>
                        <a:pt x="242574" y="8890"/>
                        <a:pt x="254794" y="7144"/>
                      </a:cubicBezTo>
                      <a:cubicBezTo>
                        <a:pt x="258763" y="8731"/>
                        <a:pt x="263144" y="9535"/>
                        <a:pt x="266700" y="11906"/>
                      </a:cubicBezTo>
                      <a:cubicBezTo>
                        <a:pt x="284279" y="23625"/>
                        <a:pt x="268645" y="18832"/>
                        <a:pt x="283369" y="26194"/>
                      </a:cubicBezTo>
                      <a:cubicBezTo>
                        <a:pt x="286785" y="27902"/>
                        <a:pt x="296985" y="30193"/>
                        <a:pt x="300037" y="30956"/>
                      </a:cubicBezTo>
                      <a:lnTo>
                        <a:pt x="411956" y="26194"/>
                      </a:lnTo>
                      <a:cubicBezTo>
                        <a:pt x="453917" y="23571"/>
                        <a:pt x="448207" y="20093"/>
                        <a:pt x="488156" y="16669"/>
                      </a:cubicBezTo>
                      <a:cubicBezTo>
                        <a:pt x="503993" y="15312"/>
                        <a:pt x="519906" y="15081"/>
                        <a:pt x="535781" y="14287"/>
                      </a:cubicBezTo>
                      <a:cubicBezTo>
                        <a:pt x="565944" y="15081"/>
                        <a:pt x="596169" y="14569"/>
                        <a:pt x="626269" y="16669"/>
                      </a:cubicBezTo>
                      <a:cubicBezTo>
                        <a:pt x="630533" y="16966"/>
                        <a:pt x="634173" y="19930"/>
                        <a:pt x="638175" y="21431"/>
                      </a:cubicBezTo>
                      <a:cubicBezTo>
                        <a:pt x="640525" y="22312"/>
                        <a:pt x="642938" y="23018"/>
                        <a:pt x="645319" y="23812"/>
                      </a:cubicBezTo>
                      <a:cubicBezTo>
                        <a:pt x="647700" y="25400"/>
                        <a:pt x="649902" y="27295"/>
                        <a:pt x="652462" y="28575"/>
                      </a:cubicBezTo>
                      <a:cubicBezTo>
                        <a:pt x="655877" y="30282"/>
                        <a:pt x="666081" y="32575"/>
                        <a:pt x="669131" y="33337"/>
                      </a:cubicBezTo>
                      <a:cubicBezTo>
                        <a:pt x="693737" y="31750"/>
                        <a:pt x="718500" y="31764"/>
                        <a:pt x="742950" y="28575"/>
                      </a:cubicBezTo>
                      <a:cubicBezTo>
                        <a:pt x="755169" y="26981"/>
                        <a:pt x="766687" y="21926"/>
                        <a:pt x="778669" y="19050"/>
                      </a:cubicBezTo>
                      <a:cubicBezTo>
                        <a:pt x="804303" y="12897"/>
                        <a:pt x="805055" y="14089"/>
                        <a:pt x="833437" y="11906"/>
                      </a:cubicBezTo>
                      <a:cubicBezTo>
                        <a:pt x="858040" y="13546"/>
                        <a:pt x="882598" y="16669"/>
                        <a:pt x="907256" y="16669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29" name="Freeform: Shape 39">
                  <a:extLst>
                    <a:ext uri="{FF2B5EF4-FFF2-40B4-BE49-F238E27FC236}">
                      <a16:creationId xmlns:a16="http://schemas.microsoft.com/office/drawing/2014/main" id="{7A0FBFE2-CA8E-D13F-FA69-EA09906EAE20}"/>
                    </a:ext>
                  </a:extLst>
                </p:cNvPr>
                <p:cNvSpPr/>
                <p:nvPr/>
              </p:nvSpPr>
              <p:spPr>
                <a:xfrm>
                  <a:off x="3355181" y="3279280"/>
                  <a:ext cx="1435894" cy="76200"/>
                </a:xfrm>
                <a:custGeom>
                  <a:avLst/>
                  <a:gdLst>
                    <a:gd name="connsiteX0" fmla="*/ 0 w 1435894"/>
                    <a:gd name="connsiteY0" fmla="*/ 0 h 76200"/>
                    <a:gd name="connsiteX1" fmla="*/ 247650 w 1435894"/>
                    <a:gd name="connsiteY1" fmla="*/ 4763 h 76200"/>
                    <a:gd name="connsiteX2" fmla="*/ 276225 w 1435894"/>
                    <a:gd name="connsiteY2" fmla="*/ 9525 h 76200"/>
                    <a:gd name="connsiteX3" fmla="*/ 280988 w 1435894"/>
                    <a:gd name="connsiteY3" fmla="*/ 16669 h 76200"/>
                    <a:gd name="connsiteX4" fmla="*/ 300038 w 1435894"/>
                    <a:gd name="connsiteY4" fmla="*/ 21431 h 76200"/>
                    <a:gd name="connsiteX5" fmla="*/ 333375 w 1435894"/>
                    <a:gd name="connsiteY5" fmla="*/ 40481 h 76200"/>
                    <a:gd name="connsiteX6" fmla="*/ 352425 w 1435894"/>
                    <a:gd name="connsiteY6" fmla="*/ 50006 h 76200"/>
                    <a:gd name="connsiteX7" fmla="*/ 376238 w 1435894"/>
                    <a:gd name="connsiteY7" fmla="*/ 54769 h 76200"/>
                    <a:gd name="connsiteX8" fmla="*/ 388144 w 1435894"/>
                    <a:gd name="connsiteY8" fmla="*/ 59531 h 76200"/>
                    <a:gd name="connsiteX9" fmla="*/ 502444 w 1435894"/>
                    <a:gd name="connsiteY9" fmla="*/ 54769 h 76200"/>
                    <a:gd name="connsiteX10" fmla="*/ 545307 w 1435894"/>
                    <a:gd name="connsiteY10" fmla="*/ 38100 h 76200"/>
                    <a:gd name="connsiteX11" fmla="*/ 576263 w 1435894"/>
                    <a:gd name="connsiteY11" fmla="*/ 26194 h 76200"/>
                    <a:gd name="connsiteX12" fmla="*/ 583407 w 1435894"/>
                    <a:gd name="connsiteY12" fmla="*/ 33338 h 76200"/>
                    <a:gd name="connsiteX13" fmla="*/ 597694 w 1435894"/>
                    <a:gd name="connsiteY13" fmla="*/ 52388 h 76200"/>
                    <a:gd name="connsiteX14" fmla="*/ 616744 w 1435894"/>
                    <a:gd name="connsiteY14" fmla="*/ 66675 h 76200"/>
                    <a:gd name="connsiteX15" fmla="*/ 635794 w 1435894"/>
                    <a:gd name="connsiteY15" fmla="*/ 76200 h 76200"/>
                    <a:gd name="connsiteX16" fmla="*/ 752475 w 1435894"/>
                    <a:gd name="connsiteY16" fmla="*/ 66675 h 76200"/>
                    <a:gd name="connsiteX17" fmla="*/ 792957 w 1435894"/>
                    <a:gd name="connsiteY17" fmla="*/ 61913 h 76200"/>
                    <a:gd name="connsiteX18" fmla="*/ 869157 w 1435894"/>
                    <a:gd name="connsiteY18" fmla="*/ 57150 h 76200"/>
                    <a:gd name="connsiteX19" fmla="*/ 1107282 w 1435894"/>
                    <a:gd name="connsiteY19" fmla="*/ 61913 h 76200"/>
                    <a:gd name="connsiteX20" fmla="*/ 1138238 w 1435894"/>
                    <a:gd name="connsiteY20" fmla="*/ 66675 h 76200"/>
                    <a:gd name="connsiteX21" fmla="*/ 1150144 w 1435894"/>
                    <a:gd name="connsiteY21" fmla="*/ 71438 h 76200"/>
                    <a:gd name="connsiteX22" fmla="*/ 1197769 w 1435894"/>
                    <a:gd name="connsiteY22" fmla="*/ 69056 h 76200"/>
                    <a:gd name="connsiteX23" fmla="*/ 1212057 w 1435894"/>
                    <a:gd name="connsiteY23" fmla="*/ 61913 h 76200"/>
                    <a:gd name="connsiteX24" fmla="*/ 1219200 w 1435894"/>
                    <a:gd name="connsiteY24" fmla="*/ 59531 h 76200"/>
                    <a:gd name="connsiteX25" fmla="*/ 1228725 w 1435894"/>
                    <a:gd name="connsiteY25" fmla="*/ 52388 h 76200"/>
                    <a:gd name="connsiteX26" fmla="*/ 1243013 w 1435894"/>
                    <a:gd name="connsiteY26" fmla="*/ 47625 h 76200"/>
                    <a:gd name="connsiteX27" fmla="*/ 1283494 w 1435894"/>
                    <a:gd name="connsiteY27" fmla="*/ 42863 h 76200"/>
                    <a:gd name="connsiteX28" fmla="*/ 1362075 w 1435894"/>
                    <a:gd name="connsiteY28" fmla="*/ 35719 h 76200"/>
                    <a:gd name="connsiteX29" fmla="*/ 1390650 w 1435894"/>
                    <a:gd name="connsiteY29" fmla="*/ 30956 h 76200"/>
                    <a:gd name="connsiteX30" fmla="*/ 1428750 w 1435894"/>
                    <a:gd name="connsiteY30" fmla="*/ 23813 h 76200"/>
                    <a:gd name="connsiteX31" fmla="*/ 1435894 w 1435894"/>
                    <a:gd name="connsiteY31" fmla="*/ 21431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76200">
                      <a:moveTo>
                        <a:pt x="0" y="0"/>
                      </a:moveTo>
                      <a:lnTo>
                        <a:pt x="247650" y="4763"/>
                      </a:lnTo>
                      <a:cubicBezTo>
                        <a:pt x="260137" y="5097"/>
                        <a:pt x="265509" y="6846"/>
                        <a:pt x="276225" y="9525"/>
                      </a:cubicBezTo>
                      <a:cubicBezTo>
                        <a:pt x="277813" y="11906"/>
                        <a:pt x="278753" y="14881"/>
                        <a:pt x="280988" y="16669"/>
                      </a:cubicBezTo>
                      <a:cubicBezTo>
                        <a:pt x="283428" y="18621"/>
                        <a:pt x="299446" y="21313"/>
                        <a:pt x="300038" y="21431"/>
                      </a:cubicBezTo>
                      <a:cubicBezTo>
                        <a:pt x="320234" y="34896"/>
                        <a:pt x="309203" y="28395"/>
                        <a:pt x="333375" y="40481"/>
                      </a:cubicBezTo>
                      <a:cubicBezTo>
                        <a:pt x="333380" y="40483"/>
                        <a:pt x="352420" y="50005"/>
                        <a:pt x="352425" y="50006"/>
                      </a:cubicBezTo>
                      <a:cubicBezTo>
                        <a:pt x="366634" y="53559"/>
                        <a:pt x="358722" y="51850"/>
                        <a:pt x="376238" y="54769"/>
                      </a:cubicBezTo>
                      <a:cubicBezTo>
                        <a:pt x="380207" y="56356"/>
                        <a:pt x="383871" y="59436"/>
                        <a:pt x="388144" y="59531"/>
                      </a:cubicBezTo>
                      <a:cubicBezTo>
                        <a:pt x="457187" y="61065"/>
                        <a:pt x="458449" y="60268"/>
                        <a:pt x="502444" y="54769"/>
                      </a:cubicBezTo>
                      <a:cubicBezTo>
                        <a:pt x="558381" y="21206"/>
                        <a:pt x="498658" y="52678"/>
                        <a:pt x="545307" y="38100"/>
                      </a:cubicBezTo>
                      <a:cubicBezTo>
                        <a:pt x="605758" y="19209"/>
                        <a:pt x="535857" y="34274"/>
                        <a:pt x="576263" y="26194"/>
                      </a:cubicBezTo>
                      <a:cubicBezTo>
                        <a:pt x="578644" y="28575"/>
                        <a:pt x="581274" y="30732"/>
                        <a:pt x="583407" y="33338"/>
                      </a:cubicBezTo>
                      <a:cubicBezTo>
                        <a:pt x="588433" y="39481"/>
                        <a:pt x="592081" y="46775"/>
                        <a:pt x="597694" y="52388"/>
                      </a:cubicBezTo>
                      <a:cubicBezTo>
                        <a:pt x="615440" y="70134"/>
                        <a:pt x="598688" y="55390"/>
                        <a:pt x="616744" y="66675"/>
                      </a:cubicBezTo>
                      <a:cubicBezTo>
                        <a:pt x="632936" y="76795"/>
                        <a:pt x="619080" y="72022"/>
                        <a:pt x="635794" y="76200"/>
                      </a:cubicBezTo>
                      <a:lnTo>
                        <a:pt x="752475" y="66675"/>
                      </a:lnTo>
                      <a:cubicBezTo>
                        <a:pt x="766006" y="65445"/>
                        <a:pt x="779415" y="63018"/>
                        <a:pt x="792957" y="61913"/>
                      </a:cubicBezTo>
                      <a:cubicBezTo>
                        <a:pt x="818322" y="59842"/>
                        <a:pt x="843757" y="58738"/>
                        <a:pt x="869157" y="57150"/>
                      </a:cubicBezTo>
                      <a:lnTo>
                        <a:pt x="1107282" y="61913"/>
                      </a:lnTo>
                      <a:cubicBezTo>
                        <a:pt x="1115342" y="62135"/>
                        <a:pt x="1129309" y="63699"/>
                        <a:pt x="1138238" y="66675"/>
                      </a:cubicBezTo>
                      <a:cubicBezTo>
                        <a:pt x="1142293" y="68027"/>
                        <a:pt x="1146175" y="69850"/>
                        <a:pt x="1150144" y="71438"/>
                      </a:cubicBezTo>
                      <a:cubicBezTo>
                        <a:pt x="1166019" y="70644"/>
                        <a:pt x="1182059" y="71473"/>
                        <a:pt x="1197769" y="69056"/>
                      </a:cubicBezTo>
                      <a:cubicBezTo>
                        <a:pt x="1203032" y="68246"/>
                        <a:pt x="1207191" y="64076"/>
                        <a:pt x="1212057" y="61913"/>
                      </a:cubicBezTo>
                      <a:cubicBezTo>
                        <a:pt x="1214351" y="60894"/>
                        <a:pt x="1216819" y="60325"/>
                        <a:pt x="1219200" y="59531"/>
                      </a:cubicBezTo>
                      <a:cubicBezTo>
                        <a:pt x="1222375" y="57150"/>
                        <a:pt x="1225175" y="54163"/>
                        <a:pt x="1228725" y="52388"/>
                      </a:cubicBezTo>
                      <a:cubicBezTo>
                        <a:pt x="1233215" y="50143"/>
                        <a:pt x="1238250" y="49213"/>
                        <a:pt x="1243013" y="47625"/>
                      </a:cubicBezTo>
                      <a:cubicBezTo>
                        <a:pt x="1260723" y="41722"/>
                        <a:pt x="1247667" y="45422"/>
                        <a:pt x="1283494" y="42863"/>
                      </a:cubicBezTo>
                      <a:cubicBezTo>
                        <a:pt x="1357917" y="31412"/>
                        <a:pt x="1261763" y="45124"/>
                        <a:pt x="1362075" y="35719"/>
                      </a:cubicBezTo>
                      <a:cubicBezTo>
                        <a:pt x="1371689" y="34818"/>
                        <a:pt x="1381149" y="32683"/>
                        <a:pt x="1390650" y="30956"/>
                      </a:cubicBezTo>
                      <a:cubicBezTo>
                        <a:pt x="1453387" y="19549"/>
                        <a:pt x="1386086" y="30923"/>
                        <a:pt x="1428750" y="23813"/>
                      </a:cubicBezTo>
                      <a:lnTo>
                        <a:pt x="1435894" y="21431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0" name="Freeform: Shape 40">
                  <a:extLst>
                    <a:ext uri="{FF2B5EF4-FFF2-40B4-BE49-F238E27FC236}">
                      <a16:creationId xmlns:a16="http://schemas.microsoft.com/office/drawing/2014/main" id="{1140B9D0-41EE-064F-D4EA-3AB59EBDF632}"/>
                    </a:ext>
                  </a:extLst>
                </p:cNvPr>
                <p:cNvSpPr/>
                <p:nvPr/>
              </p:nvSpPr>
              <p:spPr>
                <a:xfrm>
                  <a:off x="3350419" y="3509238"/>
                  <a:ext cx="1393031" cy="73819"/>
                </a:xfrm>
                <a:custGeom>
                  <a:avLst/>
                  <a:gdLst>
                    <a:gd name="connsiteX0" fmla="*/ 0 w 1393031"/>
                    <a:gd name="connsiteY0" fmla="*/ 30956 h 73819"/>
                    <a:gd name="connsiteX1" fmla="*/ 11906 w 1393031"/>
                    <a:gd name="connsiteY1" fmla="*/ 19050 h 73819"/>
                    <a:gd name="connsiteX2" fmla="*/ 26194 w 1393031"/>
                    <a:gd name="connsiteY2" fmla="*/ 14287 h 73819"/>
                    <a:gd name="connsiteX3" fmla="*/ 42862 w 1393031"/>
                    <a:gd name="connsiteY3" fmla="*/ 4762 h 73819"/>
                    <a:gd name="connsiteX4" fmla="*/ 57150 w 1393031"/>
                    <a:gd name="connsiteY4" fmla="*/ 0 h 73819"/>
                    <a:gd name="connsiteX5" fmla="*/ 92869 w 1393031"/>
                    <a:gd name="connsiteY5" fmla="*/ 4762 h 73819"/>
                    <a:gd name="connsiteX6" fmla="*/ 100012 w 1393031"/>
                    <a:gd name="connsiteY6" fmla="*/ 7144 h 73819"/>
                    <a:gd name="connsiteX7" fmla="*/ 107156 w 1393031"/>
                    <a:gd name="connsiteY7" fmla="*/ 11906 h 73819"/>
                    <a:gd name="connsiteX8" fmla="*/ 111919 w 1393031"/>
                    <a:gd name="connsiteY8" fmla="*/ 21431 h 73819"/>
                    <a:gd name="connsiteX9" fmla="*/ 133350 w 1393031"/>
                    <a:gd name="connsiteY9" fmla="*/ 38100 h 73819"/>
                    <a:gd name="connsiteX10" fmla="*/ 147637 w 1393031"/>
                    <a:gd name="connsiteY10" fmla="*/ 52387 h 73819"/>
                    <a:gd name="connsiteX11" fmla="*/ 150019 w 1393031"/>
                    <a:gd name="connsiteY11" fmla="*/ 59531 h 73819"/>
                    <a:gd name="connsiteX12" fmla="*/ 169069 w 1393031"/>
                    <a:gd name="connsiteY12" fmla="*/ 66675 h 73819"/>
                    <a:gd name="connsiteX13" fmla="*/ 200025 w 1393031"/>
                    <a:gd name="connsiteY13" fmla="*/ 50006 h 73819"/>
                    <a:gd name="connsiteX14" fmla="*/ 209550 w 1393031"/>
                    <a:gd name="connsiteY14" fmla="*/ 45244 h 73819"/>
                    <a:gd name="connsiteX15" fmla="*/ 228600 w 1393031"/>
                    <a:gd name="connsiteY15" fmla="*/ 35719 h 73819"/>
                    <a:gd name="connsiteX16" fmla="*/ 252412 w 1393031"/>
                    <a:gd name="connsiteY16" fmla="*/ 21431 h 73819"/>
                    <a:gd name="connsiteX17" fmla="*/ 259556 w 1393031"/>
                    <a:gd name="connsiteY17" fmla="*/ 16669 h 73819"/>
                    <a:gd name="connsiteX18" fmla="*/ 271462 w 1393031"/>
                    <a:gd name="connsiteY18" fmla="*/ 14287 h 73819"/>
                    <a:gd name="connsiteX19" fmla="*/ 295275 w 1393031"/>
                    <a:gd name="connsiteY19" fmla="*/ 16669 h 73819"/>
                    <a:gd name="connsiteX20" fmla="*/ 304800 w 1393031"/>
                    <a:gd name="connsiteY20" fmla="*/ 26194 h 73819"/>
                    <a:gd name="connsiteX21" fmla="*/ 314325 w 1393031"/>
                    <a:gd name="connsiteY21" fmla="*/ 30956 h 73819"/>
                    <a:gd name="connsiteX22" fmla="*/ 335756 w 1393031"/>
                    <a:gd name="connsiteY22" fmla="*/ 42862 h 73819"/>
                    <a:gd name="connsiteX23" fmla="*/ 347662 w 1393031"/>
                    <a:gd name="connsiteY23" fmla="*/ 45244 h 73819"/>
                    <a:gd name="connsiteX24" fmla="*/ 364331 w 1393031"/>
                    <a:gd name="connsiteY24" fmla="*/ 42862 h 73819"/>
                    <a:gd name="connsiteX25" fmla="*/ 378619 w 1393031"/>
                    <a:gd name="connsiteY25" fmla="*/ 33337 h 73819"/>
                    <a:gd name="connsiteX26" fmla="*/ 385762 w 1393031"/>
                    <a:gd name="connsiteY26" fmla="*/ 30956 h 73819"/>
                    <a:gd name="connsiteX27" fmla="*/ 438150 w 1393031"/>
                    <a:gd name="connsiteY27" fmla="*/ 33337 h 73819"/>
                    <a:gd name="connsiteX28" fmla="*/ 457200 w 1393031"/>
                    <a:gd name="connsiteY28" fmla="*/ 23812 h 73819"/>
                    <a:gd name="connsiteX29" fmla="*/ 464344 w 1393031"/>
                    <a:gd name="connsiteY29" fmla="*/ 21431 h 73819"/>
                    <a:gd name="connsiteX30" fmla="*/ 473869 w 1393031"/>
                    <a:gd name="connsiteY30" fmla="*/ 16669 h 73819"/>
                    <a:gd name="connsiteX31" fmla="*/ 488156 w 1393031"/>
                    <a:gd name="connsiteY31" fmla="*/ 28575 h 73819"/>
                    <a:gd name="connsiteX32" fmla="*/ 497681 w 1393031"/>
                    <a:gd name="connsiteY32" fmla="*/ 35719 h 73819"/>
                    <a:gd name="connsiteX33" fmla="*/ 507206 w 1393031"/>
                    <a:gd name="connsiteY33" fmla="*/ 38100 h 73819"/>
                    <a:gd name="connsiteX34" fmla="*/ 514350 w 1393031"/>
                    <a:gd name="connsiteY34" fmla="*/ 45244 h 73819"/>
                    <a:gd name="connsiteX35" fmla="*/ 523875 w 1393031"/>
                    <a:gd name="connsiteY35" fmla="*/ 50006 h 73819"/>
                    <a:gd name="connsiteX36" fmla="*/ 547687 w 1393031"/>
                    <a:gd name="connsiteY36" fmla="*/ 59531 h 73819"/>
                    <a:gd name="connsiteX37" fmla="*/ 719137 w 1393031"/>
                    <a:gd name="connsiteY37" fmla="*/ 54769 h 73819"/>
                    <a:gd name="connsiteX38" fmla="*/ 735806 w 1393031"/>
                    <a:gd name="connsiteY38" fmla="*/ 52387 h 73819"/>
                    <a:gd name="connsiteX39" fmla="*/ 742950 w 1393031"/>
                    <a:gd name="connsiteY39" fmla="*/ 47625 h 73819"/>
                    <a:gd name="connsiteX40" fmla="*/ 750094 w 1393031"/>
                    <a:gd name="connsiteY40" fmla="*/ 45244 h 73819"/>
                    <a:gd name="connsiteX41" fmla="*/ 781050 w 1393031"/>
                    <a:gd name="connsiteY41" fmla="*/ 54769 h 73819"/>
                    <a:gd name="connsiteX42" fmla="*/ 804862 w 1393031"/>
                    <a:gd name="connsiteY42" fmla="*/ 59531 h 73819"/>
                    <a:gd name="connsiteX43" fmla="*/ 888206 w 1393031"/>
                    <a:gd name="connsiteY43" fmla="*/ 57150 h 73819"/>
                    <a:gd name="connsiteX44" fmla="*/ 909637 w 1393031"/>
                    <a:gd name="connsiteY44" fmla="*/ 50006 h 73819"/>
                    <a:gd name="connsiteX45" fmla="*/ 923925 w 1393031"/>
                    <a:gd name="connsiteY45" fmla="*/ 47625 h 73819"/>
                    <a:gd name="connsiteX46" fmla="*/ 940594 w 1393031"/>
                    <a:gd name="connsiteY46" fmla="*/ 40481 h 73819"/>
                    <a:gd name="connsiteX47" fmla="*/ 959644 w 1393031"/>
                    <a:gd name="connsiteY47" fmla="*/ 35719 h 73819"/>
                    <a:gd name="connsiteX48" fmla="*/ 969169 w 1393031"/>
                    <a:gd name="connsiteY48" fmla="*/ 30956 h 73819"/>
                    <a:gd name="connsiteX49" fmla="*/ 995362 w 1393031"/>
                    <a:gd name="connsiteY49" fmla="*/ 26194 h 73819"/>
                    <a:gd name="connsiteX50" fmla="*/ 1035844 w 1393031"/>
                    <a:gd name="connsiteY50" fmla="*/ 19050 h 73819"/>
                    <a:gd name="connsiteX51" fmla="*/ 1047750 w 1393031"/>
                    <a:gd name="connsiteY51" fmla="*/ 14287 h 73819"/>
                    <a:gd name="connsiteX52" fmla="*/ 1140619 w 1393031"/>
                    <a:gd name="connsiteY52" fmla="*/ 14287 h 73819"/>
                    <a:gd name="connsiteX53" fmla="*/ 1154906 w 1393031"/>
                    <a:gd name="connsiteY53" fmla="*/ 23812 h 73819"/>
                    <a:gd name="connsiteX54" fmla="*/ 1171575 w 1393031"/>
                    <a:gd name="connsiteY54" fmla="*/ 35719 h 73819"/>
                    <a:gd name="connsiteX55" fmla="*/ 1178719 w 1393031"/>
                    <a:gd name="connsiteY55" fmla="*/ 38100 h 73819"/>
                    <a:gd name="connsiteX56" fmla="*/ 1183481 w 1393031"/>
                    <a:gd name="connsiteY56" fmla="*/ 45244 h 73819"/>
                    <a:gd name="connsiteX57" fmla="*/ 1190625 w 1393031"/>
                    <a:gd name="connsiteY57" fmla="*/ 47625 h 73819"/>
                    <a:gd name="connsiteX58" fmla="*/ 1197769 w 1393031"/>
                    <a:gd name="connsiteY58" fmla="*/ 52387 h 73819"/>
                    <a:gd name="connsiteX59" fmla="*/ 1207294 w 1393031"/>
                    <a:gd name="connsiteY59" fmla="*/ 59531 h 73819"/>
                    <a:gd name="connsiteX60" fmla="*/ 1214437 w 1393031"/>
                    <a:gd name="connsiteY60" fmla="*/ 66675 h 73819"/>
                    <a:gd name="connsiteX61" fmla="*/ 1221581 w 1393031"/>
                    <a:gd name="connsiteY61" fmla="*/ 69056 h 73819"/>
                    <a:gd name="connsiteX62" fmla="*/ 1231106 w 1393031"/>
                    <a:gd name="connsiteY62" fmla="*/ 73819 h 73819"/>
                    <a:gd name="connsiteX63" fmla="*/ 1288256 w 1393031"/>
                    <a:gd name="connsiteY63" fmla="*/ 71437 h 73819"/>
                    <a:gd name="connsiteX64" fmla="*/ 1295400 w 1393031"/>
                    <a:gd name="connsiteY64" fmla="*/ 64294 h 73819"/>
                    <a:gd name="connsiteX65" fmla="*/ 1307306 w 1393031"/>
                    <a:gd name="connsiteY65" fmla="*/ 59531 h 73819"/>
                    <a:gd name="connsiteX66" fmla="*/ 1321594 w 1393031"/>
                    <a:gd name="connsiteY66" fmla="*/ 47625 h 73819"/>
                    <a:gd name="connsiteX67" fmla="*/ 1333500 w 1393031"/>
                    <a:gd name="connsiteY67" fmla="*/ 42862 h 73819"/>
                    <a:gd name="connsiteX68" fmla="*/ 1350169 w 1393031"/>
                    <a:gd name="connsiteY68" fmla="*/ 30956 h 73819"/>
                    <a:gd name="connsiteX69" fmla="*/ 1371600 w 1393031"/>
                    <a:gd name="connsiteY69" fmla="*/ 21431 h 73819"/>
                    <a:gd name="connsiteX70" fmla="*/ 1378744 w 1393031"/>
                    <a:gd name="connsiteY70" fmla="*/ 19050 h 73819"/>
                    <a:gd name="connsiteX71" fmla="*/ 1393031 w 1393031"/>
                    <a:gd name="connsiteY71" fmla="*/ 23812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393031" h="73819">
                      <a:moveTo>
                        <a:pt x="0" y="30956"/>
                      </a:moveTo>
                      <a:cubicBezTo>
                        <a:pt x="3969" y="26987"/>
                        <a:pt x="7171" y="22063"/>
                        <a:pt x="11906" y="19050"/>
                      </a:cubicBezTo>
                      <a:cubicBezTo>
                        <a:pt x="16141" y="16355"/>
                        <a:pt x="26194" y="14287"/>
                        <a:pt x="26194" y="14287"/>
                      </a:cubicBezTo>
                      <a:cubicBezTo>
                        <a:pt x="36590" y="3891"/>
                        <a:pt x="29158" y="8873"/>
                        <a:pt x="42862" y="4762"/>
                      </a:cubicBezTo>
                      <a:cubicBezTo>
                        <a:pt x="47670" y="3319"/>
                        <a:pt x="57150" y="0"/>
                        <a:pt x="57150" y="0"/>
                      </a:cubicBezTo>
                      <a:cubicBezTo>
                        <a:pt x="77733" y="1871"/>
                        <a:pt x="78149" y="556"/>
                        <a:pt x="92869" y="4762"/>
                      </a:cubicBezTo>
                      <a:cubicBezTo>
                        <a:pt x="95282" y="5452"/>
                        <a:pt x="97767" y="6021"/>
                        <a:pt x="100012" y="7144"/>
                      </a:cubicBezTo>
                      <a:cubicBezTo>
                        <a:pt x="102572" y="8424"/>
                        <a:pt x="104775" y="10319"/>
                        <a:pt x="107156" y="11906"/>
                      </a:cubicBezTo>
                      <a:cubicBezTo>
                        <a:pt x="108744" y="15081"/>
                        <a:pt x="109409" y="18921"/>
                        <a:pt x="111919" y="21431"/>
                      </a:cubicBezTo>
                      <a:cubicBezTo>
                        <a:pt x="118318" y="27830"/>
                        <a:pt x="128330" y="30570"/>
                        <a:pt x="133350" y="38100"/>
                      </a:cubicBezTo>
                      <a:cubicBezTo>
                        <a:pt x="140313" y="48546"/>
                        <a:pt x="135822" y="43527"/>
                        <a:pt x="147637" y="52387"/>
                      </a:cubicBezTo>
                      <a:cubicBezTo>
                        <a:pt x="148431" y="54768"/>
                        <a:pt x="148451" y="57571"/>
                        <a:pt x="150019" y="59531"/>
                      </a:cubicBezTo>
                      <a:cubicBezTo>
                        <a:pt x="154692" y="65372"/>
                        <a:pt x="162613" y="65384"/>
                        <a:pt x="169069" y="66675"/>
                      </a:cubicBezTo>
                      <a:cubicBezTo>
                        <a:pt x="214361" y="44029"/>
                        <a:pt x="167622" y="68007"/>
                        <a:pt x="200025" y="50006"/>
                      </a:cubicBezTo>
                      <a:cubicBezTo>
                        <a:pt x="203128" y="48282"/>
                        <a:pt x="206540" y="47125"/>
                        <a:pt x="209550" y="45244"/>
                      </a:cubicBezTo>
                      <a:cubicBezTo>
                        <a:pt x="225742" y="35124"/>
                        <a:pt x="211886" y="39897"/>
                        <a:pt x="228600" y="35719"/>
                      </a:cubicBezTo>
                      <a:cubicBezTo>
                        <a:pt x="246180" y="22534"/>
                        <a:pt x="229484" y="34169"/>
                        <a:pt x="252412" y="21431"/>
                      </a:cubicBezTo>
                      <a:cubicBezTo>
                        <a:pt x="254914" y="20041"/>
                        <a:pt x="256876" y="17674"/>
                        <a:pt x="259556" y="16669"/>
                      </a:cubicBezTo>
                      <a:cubicBezTo>
                        <a:pt x="263346" y="15248"/>
                        <a:pt x="267493" y="15081"/>
                        <a:pt x="271462" y="14287"/>
                      </a:cubicBezTo>
                      <a:cubicBezTo>
                        <a:pt x="279400" y="15081"/>
                        <a:pt x="287763" y="13986"/>
                        <a:pt x="295275" y="16669"/>
                      </a:cubicBezTo>
                      <a:cubicBezTo>
                        <a:pt x="299504" y="18179"/>
                        <a:pt x="301208" y="23500"/>
                        <a:pt x="304800" y="26194"/>
                      </a:cubicBezTo>
                      <a:cubicBezTo>
                        <a:pt x="307640" y="28324"/>
                        <a:pt x="311281" y="29130"/>
                        <a:pt x="314325" y="30956"/>
                      </a:cubicBezTo>
                      <a:cubicBezTo>
                        <a:pt x="327000" y="38561"/>
                        <a:pt x="324805" y="40124"/>
                        <a:pt x="335756" y="42862"/>
                      </a:cubicBezTo>
                      <a:cubicBezTo>
                        <a:pt x="339682" y="43844"/>
                        <a:pt x="343693" y="44450"/>
                        <a:pt x="347662" y="45244"/>
                      </a:cubicBezTo>
                      <a:cubicBezTo>
                        <a:pt x="353218" y="44450"/>
                        <a:pt x="359092" y="44877"/>
                        <a:pt x="364331" y="42862"/>
                      </a:cubicBezTo>
                      <a:cubicBezTo>
                        <a:pt x="369673" y="40807"/>
                        <a:pt x="373615" y="36117"/>
                        <a:pt x="378619" y="33337"/>
                      </a:cubicBezTo>
                      <a:cubicBezTo>
                        <a:pt x="380813" y="32118"/>
                        <a:pt x="383381" y="31750"/>
                        <a:pt x="385762" y="30956"/>
                      </a:cubicBezTo>
                      <a:cubicBezTo>
                        <a:pt x="418947" y="37594"/>
                        <a:pt x="401508" y="36391"/>
                        <a:pt x="438150" y="33337"/>
                      </a:cubicBezTo>
                      <a:cubicBezTo>
                        <a:pt x="461948" y="28578"/>
                        <a:pt x="440047" y="35247"/>
                        <a:pt x="457200" y="23812"/>
                      </a:cubicBezTo>
                      <a:cubicBezTo>
                        <a:pt x="459289" y="22420"/>
                        <a:pt x="462037" y="22420"/>
                        <a:pt x="464344" y="21431"/>
                      </a:cubicBezTo>
                      <a:cubicBezTo>
                        <a:pt x="467607" y="20033"/>
                        <a:pt x="470694" y="18256"/>
                        <a:pt x="473869" y="16669"/>
                      </a:cubicBezTo>
                      <a:cubicBezTo>
                        <a:pt x="484986" y="27786"/>
                        <a:pt x="476553" y="20287"/>
                        <a:pt x="488156" y="28575"/>
                      </a:cubicBezTo>
                      <a:cubicBezTo>
                        <a:pt x="491385" y="30882"/>
                        <a:pt x="494131" y="33944"/>
                        <a:pt x="497681" y="35719"/>
                      </a:cubicBezTo>
                      <a:cubicBezTo>
                        <a:pt x="500608" y="37183"/>
                        <a:pt x="504031" y="37306"/>
                        <a:pt x="507206" y="38100"/>
                      </a:cubicBezTo>
                      <a:cubicBezTo>
                        <a:pt x="509587" y="40481"/>
                        <a:pt x="511610" y="43287"/>
                        <a:pt x="514350" y="45244"/>
                      </a:cubicBezTo>
                      <a:cubicBezTo>
                        <a:pt x="517239" y="47307"/>
                        <a:pt x="520612" y="48608"/>
                        <a:pt x="523875" y="50006"/>
                      </a:cubicBezTo>
                      <a:cubicBezTo>
                        <a:pt x="531733" y="53373"/>
                        <a:pt x="539750" y="56356"/>
                        <a:pt x="547687" y="59531"/>
                      </a:cubicBezTo>
                      <a:lnTo>
                        <a:pt x="719137" y="54769"/>
                      </a:lnTo>
                      <a:cubicBezTo>
                        <a:pt x="724746" y="54556"/>
                        <a:pt x="730430" y="54000"/>
                        <a:pt x="735806" y="52387"/>
                      </a:cubicBezTo>
                      <a:cubicBezTo>
                        <a:pt x="738547" y="51565"/>
                        <a:pt x="740390" y="48905"/>
                        <a:pt x="742950" y="47625"/>
                      </a:cubicBezTo>
                      <a:cubicBezTo>
                        <a:pt x="745195" y="46503"/>
                        <a:pt x="747713" y="46038"/>
                        <a:pt x="750094" y="45244"/>
                      </a:cubicBezTo>
                      <a:cubicBezTo>
                        <a:pt x="775902" y="49545"/>
                        <a:pt x="752984" y="44563"/>
                        <a:pt x="781050" y="54769"/>
                      </a:cubicBezTo>
                      <a:cubicBezTo>
                        <a:pt x="787060" y="56954"/>
                        <a:pt x="799442" y="58628"/>
                        <a:pt x="804862" y="59531"/>
                      </a:cubicBezTo>
                      <a:cubicBezTo>
                        <a:pt x="832643" y="58737"/>
                        <a:pt x="860527" y="59666"/>
                        <a:pt x="888206" y="57150"/>
                      </a:cubicBezTo>
                      <a:cubicBezTo>
                        <a:pt x="895705" y="56468"/>
                        <a:pt x="902361" y="51946"/>
                        <a:pt x="909637" y="50006"/>
                      </a:cubicBezTo>
                      <a:cubicBezTo>
                        <a:pt x="914302" y="48762"/>
                        <a:pt x="919162" y="48419"/>
                        <a:pt x="923925" y="47625"/>
                      </a:cubicBezTo>
                      <a:cubicBezTo>
                        <a:pt x="929481" y="45244"/>
                        <a:pt x="934859" y="42393"/>
                        <a:pt x="940594" y="40481"/>
                      </a:cubicBezTo>
                      <a:cubicBezTo>
                        <a:pt x="946804" y="38411"/>
                        <a:pt x="959644" y="35719"/>
                        <a:pt x="959644" y="35719"/>
                      </a:cubicBezTo>
                      <a:cubicBezTo>
                        <a:pt x="962819" y="34131"/>
                        <a:pt x="965801" y="32079"/>
                        <a:pt x="969169" y="30956"/>
                      </a:cubicBezTo>
                      <a:cubicBezTo>
                        <a:pt x="972999" y="29679"/>
                        <a:pt x="992365" y="26793"/>
                        <a:pt x="995362" y="26194"/>
                      </a:cubicBezTo>
                      <a:cubicBezTo>
                        <a:pt x="1031244" y="19017"/>
                        <a:pt x="1002359" y="23235"/>
                        <a:pt x="1035844" y="19050"/>
                      </a:cubicBezTo>
                      <a:cubicBezTo>
                        <a:pt x="1039813" y="17462"/>
                        <a:pt x="1043515" y="14865"/>
                        <a:pt x="1047750" y="14287"/>
                      </a:cubicBezTo>
                      <a:cubicBezTo>
                        <a:pt x="1080972" y="9757"/>
                        <a:pt x="1106684" y="12745"/>
                        <a:pt x="1140619" y="14287"/>
                      </a:cubicBezTo>
                      <a:cubicBezTo>
                        <a:pt x="1145381" y="17462"/>
                        <a:pt x="1150327" y="20378"/>
                        <a:pt x="1154906" y="23812"/>
                      </a:cubicBezTo>
                      <a:cubicBezTo>
                        <a:pt x="1157062" y="25429"/>
                        <a:pt x="1168094" y="33979"/>
                        <a:pt x="1171575" y="35719"/>
                      </a:cubicBezTo>
                      <a:cubicBezTo>
                        <a:pt x="1173820" y="36842"/>
                        <a:pt x="1176338" y="37306"/>
                        <a:pt x="1178719" y="38100"/>
                      </a:cubicBezTo>
                      <a:cubicBezTo>
                        <a:pt x="1180306" y="40481"/>
                        <a:pt x="1181246" y="43456"/>
                        <a:pt x="1183481" y="45244"/>
                      </a:cubicBezTo>
                      <a:cubicBezTo>
                        <a:pt x="1185441" y="46812"/>
                        <a:pt x="1188380" y="46503"/>
                        <a:pt x="1190625" y="47625"/>
                      </a:cubicBezTo>
                      <a:cubicBezTo>
                        <a:pt x="1193185" y="48905"/>
                        <a:pt x="1195440" y="50724"/>
                        <a:pt x="1197769" y="52387"/>
                      </a:cubicBezTo>
                      <a:cubicBezTo>
                        <a:pt x="1200999" y="54694"/>
                        <a:pt x="1204281" y="56948"/>
                        <a:pt x="1207294" y="59531"/>
                      </a:cubicBezTo>
                      <a:cubicBezTo>
                        <a:pt x="1209851" y="61723"/>
                        <a:pt x="1211635" y="64807"/>
                        <a:pt x="1214437" y="66675"/>
                      </a:cubicBezTo>
                      <a:cubicBezTo>
                        <a:pt x="1216526" y="68067"/>
                        <a:pt x="1219274" y="68067"/>
                        <a:pt x="1221581" y="69056"/>
                      </a:cubicBezTo>
                      <a:cubicBezTo>
                        <a:pt x="1224844" y="70454"/>
                        <a:pt x="1227931" y="72231"/>
                        <a:pt x="1231106" y="73819"/>
                      </a:cubicBezTo>
                      <a:cubicBezTo>
                        <a:pt x="1250156" y="73025"/>
                        <a:pt x="1269395" y="74231"/>
                        <a:pt x="1288256" y="71437"/>
                      </a:cubicBezTo>
                      <a:cubicBezTo>
                        <a:pt x="1291587" y="70944"/>
                        <a:pt x="1292544" y="66079"/>
                        <a:pt x="1295400" y="64294"/>
                      </a:cubicBezTo>
                      <a:cubicBezTo>
                        <a:pt x="1299025" y="62029"/>
                        <a:pt x="1303337" y="61119"/>
                        <a:pt x="1307306" y="59531"/>
                      </a:cubicBezTo>
                      <a:cubicBezTo>
                        <a:pt x="1312069" y="55562"/>
                        <a:pt x="1316364" y="50953"/>
                        <a:pt x="1321594" y="47625"/>
                      </a:cubicBezTo>
                      <a:cubicBezTo>
                        <a:pt x="1325200" y="45330"/>
                        <a:pt x="1330080" y="45427"/>
                        <a:pt x="1333500" y="42862"/>
                      </a:cubicBezTo>
                      <a:cubicBezTo>
                        <a:pt x="1353231" y="28063"/>
                        <a:pt x="1328034" y="36489"/>
                        <a:pt x="1350169" y="30956"/>
                      </a:cubicBezTo>
                      <a:cubicBezTo>
                        <a:pt x="1361488" y="23410"/>
                        <a:pt x="1354598" y="27098"/>
                        <a:pt x="1371600" y="21431"/>
                      </a:cubicBezTo>
                      <a:lnTo>
                        <a:pt x="1378744" y="19050"/>
                      </a:lnTo>
                      <a:cubicBezTo>
                        <a:pt x="1389991" y="21861"/>
                        <a:pt x="1385342" y="19967"/>
                        <a:pt x="1393031" y="23812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1" name="Freeform: Shape 41">
                  <a:extLst>
                    <a:ext uri="{FF2B5EF4-FFF2-40B4-BE49-F238E27FC236}">
                      <a16:creationId xmlns:a16="http://schemas.microsoft.com/office/drawing/2014/main" id="{5973A670-A119-6E54-06D2-692CD331E39D}"/>
                    </a:ext>
                  </a:extLst>
                </p:cNvPr>
                <p:cNvSpPr/>
                <p:nvPr/>
              </p:nvSpPr>
              <p:spPr>
                <a:xfrm>
                  <a:off x="3385458" y="3951104"/>
                  <a:ext cx="645319" cy="55235"/>
                </a:xfrm>
                <a:custGeom>
                  <a:avLst/>
                  <a:gdLst>
                    <a:gd name="connsiteX0" fmla="*/ 0 w 645319"/>
                    <a:gd name="connsiteY0" fmla="*/ 14287 h 55235"/>
                    <a:gd name="connsiteX1" fmla="*/ 61913 w 645319"/>
                    <a:gd name="connsiteY1" fmla="*/ 11906 h 55235"/>
                    <a:gd name="connsiteX2" fmla="*/ 104775 w 645319"/>
                    <a:gd name="connsiteY2" fmla="*/ 4762 h 55235"/>
                    <a:gd name="connsiteX3" fmla="*/ 128588 w 645319"/>
                    <a:gd name="connsiteY3" fmla="*/ 2381 h 55235"/>
                    <a:gd name="connsiteX4" fmla="*/ 176213 w 645319"/>
                    <a:gd name="connsiteY4" fmla="*/ 4762 h 55235"/>
                    <a:gd name="connsiteX5" fmla="*/ 180975 w 645319"/>
                    <a:gd name="connsiteY5" fmla="*/ 11906 h 55235"/>
                    <a:gd name="connsiteX6" fmla="*/ 192882 w 645319"/>
                    <a:gd name="connsiteY6" fmla="*/ 30956 h 55235"/>
                    <a:gd name="connsiteX7" fmla="*/ 195263 w 645319"/>
                    <a:gd name="connsiteY7" fmla="*/ 38100 h 55235"/>
                    <a:gd name="connsiteX8" fmla="*/ 211932 w 645319"/>
                    <a:gd name="connsiteY8" fmla="*/ 45244 h 55235"/>
                    <a:gd name="connsiteX9" fmla="*/ 223838 w 645319"/>
                    <a:gd name="connsiteY9" fmla="*/ 52387 h 55235"/>
                    <a:gd name="connsiteX10" fmla="*/ 292894 w 645319"/>
                    <a:gd name="connsiteY10" fmla="*/ 47625 h 55235"/>
                    <a:gd name="connsiteX11" fmla="*/ 335757 w 645319"/>
                    <a:gd name="connsiteY11" fmla="*/ 38100 h 55235"/>
                    <a:gd name="connsiteX12" fmla="*/ 416719 w 645319"/>
                    <a:gd name="connsiteY12" fmla="*/ 30956 h 55235"/>
                    <a:gd name="connsiteX13" fmla="*/ 450057 w 645319"/>
                    <a:gd name="connsiteY13" fmla="*/ 26194 h 55235"/>
                    <a:gd name="connsiteX14" fmla="*/ 607219 w 645319"/>
                    <a:gd name="connsiteY14" fmla="*/ 16669 h 55235"/>
                    <a:gd name="connsiteX15" fmla="*/ 626269 w 645319"/>
                    <a:gd name="connsiteY15" fmla="*/ 9525 h 55235"/>
                    <a:gd name="connsiteX16" fmla="*/ 635794 w 645319"/>
                    <a:gd name="connsiteY16" fmla="*/ 7144 h 55235"/>
                    <a:gd name="connsiteX17" fmla="*/ 645319 w 645319"/>
                    <a:gd name="connsiteY17" fmla="*/ 0 h 55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5319" h="55235">
                      <a:moveTo>
                        <a:pt x="0" y="14287"/>
                      </a:moveTo>
                      <a:cubicBezTo>
                        <a:pt x="20638" y="13493"/>
                        <a:pt x="41296" y="13119"/>
                        <a:pt x="61913" y="11906"/>
                      </a:cubicBezTo>
                      <a:cubicBezTo>
                        <a:pt x="82391" y="10702"/>
                        <a:pt x="83042" y="8022"/>
                        <a:pt x="104775" y="4762"/>
                      </a:cubicBezTo>
                      <a:cubicBezTo>
                        <a:pt x="112664" y="3579"/>
                        <a:pt x="120650" y="3175"/>
                        <a:pt x="128588" y="2381"/>
                      </a:cubicBezTo>
                      <a:cubicBezTo>
                        <a:pt x="144463" y="3175"/>
                        <a:pt x="160575" y="1919"/>
                        <a:pt x="176213" y="4762"/>
                      </a:cubicBezTo>
                      <a:cubicBezTo>
                        <a:pt x="179029" y="5274"/>
                        <a:pt x="179813" y="9291"/>
                        <a:pt x="180975" y="11906"/>
                      </a:cubicBezTo>
                      <a:cubicBezTo>
                        <a:pt x="189327" y="30698"/>
                        <a:pt x="180031" y="22390"/>
                        <a:pt x="192882" y="30956"/>
                      </a:cubicBezTo>
                      <a:cubicBezTo>
                        <a:pt x="193676" y="33337"/>
                        <a:pt x="193695" y="36140"/>
                        <a:pt x="195263" y="38100"/>
                      </a:cubicBezTo>
                      <a:cubicBezTo>
                        <a:pt x="199373" y="43237"/>
                        <a:pt x="206214" y="43814"/>
                        <a:pt x="211932" y="45244"/>
                      </a:cubicBezTo>
                      <a:cubicBezTo>
                        <a:pt x="215901" y="47625"/>
                        <a:pt x="219609" y="50507"/>
                        <a:pt x="223838" y="52387"/>
                      </a:cubicBezTo>
                      <a:cubicBezTo>
                        <a:pt x="242773" y="60802"/>
                        <a:pt x="291055" y="47924"/>
                        <a:pt x="292894" y="47625"/>
                      </a:cubicBezTo>
                      <a:cubicBezTo>
                        <a:pt x="307340" y="45273"/>
                        <a:pt x="321331" y="40573"/>
                        <a:pt x="335757" y="38100"/>
                      </a:cubicBezTo>
                      <a:cubicBezTo>
                        <a:pt x="363923" y="33271"/>
                        <a:pt x="388282" y="32629"/>
                        <a:pt x="416719" y="30956"/>
                      </a:cubicBezTo>
                      <a:cubicBezTo>
                        <a:pt x="427832" y="29369"/>
                        <a:pt x="438851" y="26853"/>
                        <a:pt x="450057" y="26194"/>
                      </a:cubicBezTo>
                      <a:cubicBezTo>
                        <a:pt x="616220" y="16420"/>
                        <a:pt x="530049" y="29529"/>
                        <a:pt x="607219" y="16669"/>
                      </a:cubicBezTo>
                      <a:cubicBezTo>
                        <a:pt x="613569" y="14288"/>
                        <a:pt x="619835" y="11670"/>
                        <a:pt x="626269" y="9525"/>
                      </a:cubicBezTo>
                      <a:cubicBezTo>
                        <a:pt x="629374" y="8490"/>
                        <a:pt x="632786" y="8433"/>
                        <a:pt x="635794" y="7144"/>
                      </a:cubicBezTo>
                      <a:cubicBezTo>
                        <a:pt x="640506" y="5125"/>
                        <a:pt x="642234" y="3085"/>
                        <a:pt x="645319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2" name="Freeform: Shape 42">
                  <a:extLst>
                    <a:ext uri="{FF2B5EF4-FFF2-40B4-BE49-F238E27FC236}">
                      <a16:creationId xmlns:a16="http://schemas.microsoft.com/office/drawing/2014/main" id="{247B8FCD-280D-47B3-2AE3-C463B987F19A}"/>
                    </a:ext>
                  </a:extLst>
                </p:cNvPr>
                <p:cNvSpPr/>
                <p:nvPr/>
              </p:nvSpPr>
              <p:spPr>
                <a:xfrm>
                  <a:off x="3376613" y="3708282"/>
                  <a:ext cx="1421606" cy="80963"/>
                </a:xfrm>
                <a:custGeom>
                  <a:avLst/>
                  <a:gdLst>
                    <a:gd name="connsiteX0" fmla="*/ 0 w 1421606"/>
                    <a:gd name="connsiteY0" fmla="*/ 45244 h 80963"/>
                    <a:gd name="connsiteX1" fmla="*/ 11906 w 1421606"/>
                    <a:gd name="connsiteY1" fmla="*/ 47625 h 80963"/>
                    <a:gd name="connsiteX2" fmla="*/ 21431 w 1421606"/>
                    <a:gd name="connsiteY2" fmla="*/ 52388 h 80963"/>
                    <a:gd name="connsiteX3" fmla="*/ 42862 w 1421606"/>
                    <a:gd name="connsiteY3" fmla="*/ 59532 h 80963"/>
                    <a:gd name="connsiteX4" fmla="*/ 83343 w 1421606"/>
                    <a:gd name="connsiteY4" fmla="*/ 57150 h 80963"/>
                    <a:gd name="connsiteX5" fmla="*/ 90487 w 1421606"/>
                    <a:gd name="connsiteY5" fmla="*/ 47625 h 80963"/>
                    <a:gd name="connsiteX6" fmla="*/ 104775 w 1421606"/>
                    <a:gd name="connsiteY6" fmla="*/ 38100 h 80963"/>
                    <a:gd name="connsiteX7" fmla="*/ 114300 w 1421606"/>
                    <a:gd name="connsiteY7" fmla="*/ 30957 h 80963"/>
                    <a:gd name="connsiteX8" fmla="*/ 123825 w 1421606"/>
                    <a:gd name="connsiteY8" fmla="*/ 21432 h 80963"/>
                    <a:gd name="connsiteX9" fmla="*/ 133350 w 1421606"/>
                    <a:gd name="connsiteY9" fmla="*/ 16669 h 80963"/>
                    <a:gd name="connsiteX10" fmla="*/ 157162 w 1421606"/>
                    <a:gd name="connsiteY10" fmla="*/ 0 h 80963"/>
                    <a:gd name="connsiteX11" fmla="*/ 178593 w 1421606"/>
                    <a:gd name="connsiteY11" fmla="*/ 2382 h 80963"/>
                    <a:gd name="connsiteX12" fmla="*/ 192881 w 1421606"/>
                    <a:gd name="connsiteY12" fmla="*/ 11907 h 80963"/>
                    <a:gd name="connsiteX13" fmla="*/ 223837 w 1421606"/>
                    <a:gd name="connsiteY13" fmla="*/ 30957 h 80963"/>
                    <a:gd name="connsiteX14" fmla="*/ 235743 w 1421606"/>
                    <a:gd name="connsiteY14" fmla="*/ 42863 h 80963"/>
                    <a:gd name="connsiteX15" fmla="*/ 254793 w 1421606"/>
                    <a:gd name="connsiteY15" fmla="*/ 47625 h 80963"/>
                    <a:gd name="connsiteX16" fmla="*/ 283368 w 1421606"/>
                    <a:gd name="connsiteY16" fmla="*/ 42863 h 80963"/>
                    <a:gd name="connsiteX17" fmla="*/ 302418 w 1421606"/>
                    <a:gd name="connsiteY17" fmla="*/ 30957 h 80963"/>
                    <a:gd name="connsiteX18" fmla="*/ 321468 w 1421606"/>
                    <a:gd name="connsiteY18" fmla="*/ 21432 h 80963"/>
                    <a:gd name="connsiteX19" fmla="*/ 335756 w 1421606"/>
                    <a:gd name="connsiteY19" fmla="*/ 16669 h 80963"/>
                    <a:gd name="connsiteX20" fmla="*/ 340518 w 1421606"/>
                    <a:gd name="connsiteY20" fmla="*/ 23813 h 80963"/>
                    <a:gd name="connsiteX21" fmla="*/ 359568 w 1421606"/>
                    <a:gd name="connsiteY21" fmla="*/ 40482 h 80963"/>
                    <a:gd name="connsiteX22" fmla="*/ 369093 w 1421606"/>
                    <a:gd name="connsiteY22" fmla="*/ 45244 h 80963"/>
                    <a:gd name="connsiteX23" fmla="*/ 381000 w 1421606"/>
                    <a:gd name="connsiteY23" fmla="*/ 52388 h 80963"/>
                    <a:gd name="connsiteX24" fmla="*/ 447675 w 1421606"/>
                    <a:gd name="connsiteY24" fmla="*/ 54769 h 80963"/>
                    <a:gd name="connsiteX25" fmla="*/ 457200 w 1421606"/>
                    <a:gd name="connsiteY25" fmla="*/ 59532 h 80963"/>
                    <a:gd name="connsiteX26" fmla="*/ 471487 w 1421606"/>
                    <a:gd name="connsiteY26" fmla="*/ 61913 h 80963"/>
                    <a:gd name="connsiteX27" fmla="*/ 481012 w 1421606"/>
                    <a:gd name="connsiteY27" fmla="*/ 69057 h 80963"/>
                    <a:gd name="connsiteX28" fmla="*/ 490537 w 1421606"/>
                    <a:gd name="connsiteY28" fmla="*/ 71438 h 80963"/>
                    <a:gd name="connsiteX29" fmla="*/ 500062 w 1421606"/>
                    <a:gd name="connsiteY29" fmla="*/ 76200 h 80963"/>
                    <a:gd name="connsiteX30" fmla="*/ 511968 w 1421606"/>
                    <a:gd name="connsiteY30" fmla="*/ 80963 h 80963"/>
                    <a:gd name="connsiteX31" fmla="*/ 688181 w 1421606"/>
                    <a:gd name="connsiteY31" fmla="*/ 80963 h 80963"/>
                    <a:gd name="connsiteX32" fmla="*/ 823912 w 1421606"/>
                    <a:gd name="connsiteY32" fmla="*/ 78582 h 80963"/>
                    <a:gd name="connsiteX33" fmla="*/ 845343 w 1421606"/>
                    <a:gd name="connsiteY33" fmla="*/ 69057 h 80963"/>
                    <a:gd name="connsiteX34" fmla="*/ 864393 w 1421606"/>
                    <a:gd name="connsiteY34" fmla="*/ 59532 h 80963"/>
                    <a:gd name="connsiteX35" fmla="*/ 878681 w 1421606"/>
                    <a:gd name="connsiteY35" fmla="*/ 47625 h 80963"/>
                    <a:gd name="connsiteX36" fmla="*/ 883443 w 1421606"/>
                    <a:gd name="connsiteY36" fmla="*/ 40482 h 80963"/>
                    <a:gd name="connsiteX37" fmla="*/ 926306 w 1421606"/>
                    <a:gd name="connsiteY37" fmla="*/ 33338 h 80963"/>
                    <a:gd name="connsiteX38" fmla="*/ 962025 w 1421606"/>
                    <a:gd name="connsiteY38" fmla="*/ 35719 h 80963"/>
                    <a:gd name="connsiteX39" fmla="*/ 969168 w 1421606"/>
                    <a:gd name="connsiteY39" fmla="*/ 40482 h 80963"/>
                    <a:gd name="connsiteX40" fmla="*/ 1140618 w 1421606"/>
                    <a:gd name="connsiteY40" fmla="*/ 42863 h 80963"/>
                    <a:gd name="connsiteX41" fmla="*/ 1154906 w 1421606"/>
                    <a:gd name="connsiteY41" fmla="*/ 45244 h 80963"/>
                    <a:gd name="connsiteX42" fmla="*/ 1173956 w 1421606"/>
                    <a:gd name="connsiteY42" fmla="*/ 50007 h 80963"/>
                    <a:gd name="connsiteX43" fmla="*/ 1212056 w 1421606"/>
                    <a:gd name="connsiteY43" fmla="*/ 54769 h 80963"/>
                    <a:gd name="connsiteX44" fmla="*/ 1226343 w 1421606"/>
                    <a:gd name="connsiteY44" fmla="*/ 57150 h 80963"/>
                    <a:gd name="connsiteX45" fmla="*/ 1276350 w 1421606"/>
                    <a:gd name="connsiteY45" fmla="*/ 64294 h 80963"/>
                    <a:gd name="connsiteX46" fmla="*/ 1373981 w 1421606"/>
                    <a:gd name="connsiteY46" fmla="*/ 59532 h 80963"/>
                    <a:gd name="connsiteX47" fmla="*/ 1400175 w 1421606"/>
                    <a:gd name="connsiteY47" fmla="*/ 54769 h 80963"/>
                    <a:gd name="connsiteX48" fmla="*/ 1414462 w 1421606"/>
                    <a:gd name="connsiteY48" fmla="*/ 50007 h 80963"/>
                    <a:gd name="connsiteX49" fmla="*/ 1421606 w 1421606"/>
                    <a:gd name="connsiteY49" fmla="*/ 47625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21606" h="80963">
                      <a:moveTo>
                        <a:pt x="0" y="45244"/>
                      </a:moveTo>
                      <a:cubicBezTo>
                        <a:pt x="3969" y="46038"/>
                        <a:pt x="8066" y="46345"/>
                        <a:pt x="11906" y="47625"/>
                      </a:cubicBezTo>
                      <a:cubicBezTo>
                        <a:pt x="15274" y="48748"/>
                        <a:pt x="18187" y="50946"/>
                        <a:pt x="21431" y="52388"/>
                      </a:cubicBezTo>
                      <a:cubicBezTo>
                        <a:pt x="32956" y="57510"/>
                        <a:pt x="31809" y="56768"/>
                        <a:pt x="42862" y="59532"/>
                      </a:cubicBezTo>
                      <a:cubicBezTo>
                        <a:pt x="56356" y="58738"/>
                        <a:pt x="70230" y="60429"/>
                        <a:pt x="83343" y="57150"/>
                      </a:cubicBezTo>
                      <a:cubicBezTo>
                        <a:pt x="87193" y="56187"/>
                        <a:pt x="87521" y="50262"/>
                        <a:pt x="90487" y="47625"/>
                      </a:cubicBezTo>
                      <a:cubicBezTo>
                        <a:pt x="94765" y="43822"/>
                        <a:pt x="100196" y="41534"/>
                        <a:pt x="104775" y="38100"/>
                      </a:cubicBezTo>
                      <a:cubicBezTo>
                        <a:pt x="107950" y="35719"/>
                        <a:pt x="111313" y="33570"/>
                        <a:pt x="114300" y="30957"/>
                      </a:cubicBezTo>
                      <a:cubicBezTo>
                        <a:pt x="117679" y="28000"/>
                        <a:pt x="120233" y="24126"/>
                        <a:pt x="123825" y="21432"/>
                      </a:cubicBezTo>
                      <a:cubicBezTo>
                        <a:pt x="126665" y="19302"/>
                        <a:pt x="130306" y="18495"/>
                        <a:pt x="133350" y="16669"/>
                      </a:cubicBezTo>
                      <a:cubicBezTo>
                        <a:pt x="143123" y="10805"/>
                        <a:pt x="148478" y="6513"/>
                        <a:pt x="157162" y="0"/>
                      </a:cubicBezTo>
                      <a:cubicBezTo>
                        <a:pt x="164306" y="794"/>
                        <a:pt x="171774" y="109"/>
                        <a:pt x="178593" y="2382"/>
                      </a:cubicBezTo>
                      <a:cubicBezTo>
                        <a:pt x="184023" y="4192"/>
                        <a:pt x="187856" y="9166"/>
                        <a:pt x="192881" y="11907"/>
                      </a:cubicBezTo>
                      <a:cubicBezTo>
                        <a:pt x="211672" y="22156"/>
                        <a:pt x="202269" y="9389"/>
                        <a:pt x="223837" y="30957"/>
                      </a:cubicBezTo>
                      <a:cubicBezTo>
                        <a:pt x="227806" y="34926"/>
                        <a:pt x="230801" y="40202"/>
                        <a:pt x="235743" y="42863"/>
                      </a:cubicBezTo>
                      <a:cubicBezTo>
                        <a:pt x="241506" y="45966"/>
                        <a:pt x="254793" y="47625"/>
                        <a:pt x="254793" y="47625"/>
                      </a:cubicBezTo>
                      <a:cubicBezTo>
                        <a:pt x="259192" y="47136"/>
                        <a:pt x="276224" y="46760"/>
                        <a:pt x="283368" y="42863"/>
                      </a:cubicBezTo>
                      <a:cubicBezTo>
                        <a:pt x="289942" y="39277"/>
                        <a:pt x="295891" y="34628"/>
                        <a:pt x="302418" y="30957"/>
                      </a:cubicBezTo>
                      <a:cubicBezTo>
                        <a:pt x="308606" y="27476"/>
                        <a:pt x="314733" y="23677"/>
                        <a:pt x="321468" y="21432"/>
                      </a:cubicBezTo>
                      <a:lnTo>
                        <a:pt x="335756" y="16669"/>
                      </a:lnTo>
                      <a:cubicBezTo>
                        <a:pt x="337343" y="19050"/>
                        <a:pt x="338686" y="21614"/>
                        <a:pt x="340518" y="23813"/>
                      </a:cubicBezTo>
                      <a:cubicBezTo>
                        <a:pt x="344820" y="28976"/>
                        <a:pt x="354745" y="37266"/>
                        <a:pt x="359568" y="40482"/>
                      </a:cubicBezTo>
                      <a:cubicBezTo>
                        <a:pt x="362522" y="42451"/>
                        <a:pt x="365990" y="43520"/>
                        <a:pt x="369093" y="45244"/>
                      </a:cubicBezTo>
                      <a:cubicBezTo>
                        <a:pt x="373139" y="47492"/>
                        <a:pt x="376405" y="51831"/>
                        <a:pt x="381000" y="52388"/>
                      </a:cubicBezTo>
                      <a:cubicBezTo>
                        <a:pt x="403078" y="55064"/>
                        <a:pt x="425450" y="53975"/>
                        <a:pt x="447675" y="54769"/>
                      </a:cubicBezTo>
                      <a:cubicBezTo>
                        <a:pt x="450850" y="56357"/>
                        <a:pt x="453800" y="58512"/>
                        <a:pt x="457200" y="59532"/>
                      </a:cubicBezTo>
                      <a:cubicBezTo>
                        <a:pt x="461824" y="60919"/>
                        <a:pt x="467004" y="60120"/>
                        <a:pt x="471487" y="61913"/>
                      </a:cubicBezTo>
                      <a:cubicBezTo>
                        <a:pt x="475172" y="63387"/>
                        <a:pt x="477462" y="67282"/>
                        <a:pt x="481012" y="69057"/>
                      </a:cubicBezTo>
                      <a:cubicBezTo>
                        <a:pt x="483939" y="70521"/>
                        <a:pt x="487473" y="70289"/>
                        <a:pt x="490537" y="71438"/>
                      </a:cubicBezTo>
                      <a:cubicBezTo>
                        <a:pt x="493861" y="72684"/>
                        <a:pt x="496818" y="74758"/>
                        <a:pt x="500062" y="76200"/>
                      </a:cubicBezTo>
                      <a:cubicBezTo>
                        <a:pt x="503968" y="77936"/>
                        <a:pt x="507999" y="79375"/>
                        <a:pt x="511968" y="80963"/>
                      </a:cubicBezTo>
                      <a:cubicBezTo>
                        <a:pt x="630910" y="75557"/>
                        <a:pt x="487096" y="80963"/>
                        <a:pt x="688181" y="80963"/>
                      </a:cubicBezTo>
                      <a:cubicBezTo>
                        <a:pt x="733432" y="80963"/>
                        <a:pt x="778668" y="79376"/>
                        <a:pt x="823912" y="78582"/>
                      </a:cubicBezTo>
                      <a:cubicBezTo>
                        <a:pt x="842089" y="74036"/>
                        <a:pt x="824745" y="79356"/>
                        <a:pt x="845343" y="69057"/>
                      </a:cubicBezTo>
                      <a:cubicBezTo>
                        <a:pt x="856282" y="63588"/>
                        <a:pt x="856120" y="66427"/>
                        <a:pt x="864393" y="59532"/>
                      </a:cubicBezTo>
                      <a:cubicBezTo>
                        <a:pt x="882730" y="44251"/>
                        <a:pt x="860943" y="59451"/>
                        <a:pt x="878681" y="47625"/>
                      </a:cubicBezTo>
                      <a:cubicBezTo>
                        <a:pt x="880268" y="45244"/>
                        <a:pt x="880802" y="41583"/>
                        <a:pt x="883443" y="40482"/>
                      </a:cubicBezTo>
                      <a:cubicBezTo>
                        <a:pt x="891183" y="37257"/>
                        <a:pt x="916891" y="34515"/>
                        <a:pt x="926306" y="33338"/>
                      </a:cubicBezTo>
                      <a:cubicBezTo>
                        <a:pt x="938212" y="34132"/>
                        <a:pt x="950255" y="33757"/>
                        <a:pt x="962025" y="35719"/>
                      </a:cubicBezTo>
                      <a:cubicBezTo>
                        <a:pt x="964848" y="36189"/>
                        <a:pt x="966308" y="40368"/>
                        <a:pt x="969168" y="40482"/>
                      </a:cubicBezTo>
                      <a:cubicBezTo>
                        <a:pt x="1026278" y="42766"/>
                        <a:pt x="1083468" y="42069"/>
                        <a:pt x="1140618" y="42863"/>
                      </a:cubicBezTo>
                      <a:cubicBezTo>
                        <a:pt x="1145381" y="43657"/>
                        <a:pt x="1150185" y="44232"/>
                        <a:pt x="1154906" y="45244"/>
                      </a:cubicBezTo>
                      <a:cubicBezTo>
                        <a:pt x="1161306" y="46615"/>
                        <a:pt x="1167500" y="48931"/>
                        <a:pt x="1173956" y="50007"/>
                      </a:cubicBezTo>
                      <a:cubicBezTo>
                        <a:pt x="1186581" y="52111"/>
                        <a:pt x="1199431" y="52665"/>
                        <a:pt x="1212056" y="54769"/>
                      </a:cubicBezTo>
                      <a:lnTo>
                        <a:pt x="1226343" y="57150"/>
                      </a:lnTo>
                      <a:lnTo>
                        <a:pt x="1276350" y="64294"/>
                      </a:lnTo>
                      <a:cubicBezTo>
                        <a:pt x="1323764" y="62812"/>
                        <a:pt x="1337467" y="64401"/>
                        <a:pt x="1373981" y="59532"/>
                      </a:cubicBezTo>
                      <a:cubicBezTo>
                        <a:pt x="1377522" y="59060"/>
                        <a:pt x="1395890" y="55938"/>
                        <a:pt x="1400175" y="54769"/>
                      </a:cubicBezTo>
                      <a:cubicBezTo>
                        <a:pt x="1405018" y="53448"/>
                        <a:pt x="1409700" y="51594"/>
                        <a:pt x="1414462" y="50007"/>
                      </a:cubicBezTo>
                      <a:lnTo>
                        <a:pt x="1421606" y="47625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</p:grp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98440F-EA04-94AF-78CC-F7D33CB532FE}"/>
              </a:ext>
            </a:extLst>
          </p:cNvPr>
          <p:cNvSpPr txBox="1"/>
          <p:nvPr/>
        </p:nvSpPr>
        <p:spPr>
          <a:xfrm>
            <a:off x="551384" y="2989656"/>
            <a:ext cx="345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„The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login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username</a:t>
            </a:r>
            <a:r>
              <a:rPr lang="de-DE" dirty="0"/>
              <a:t> and </a:t>
            </a:r>
            <a:r>
              <a:rPr lang="de-DE" dirty="0" err="1"/>
              <a:t>password</a:t>
            </a:r>
            <a:r>
              <a:rPr lang="de-DE" dirty="0"/>
              <a:t>.“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A6C02-71FE-D818-F7EA-AA080D0EFEA0}"/>
              </a:ext>
            </a:extLst>
          </p:cNvPr>
          <p:cNvSpPr txBox="1"/>
          <p:nvPr/>
        </p:nvSpPr>
        <p:spPr>
          <a:xfrm>
            <a:off x="1372153" y="2195013"/>
            <a:ext cx="29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High-Level </a:t>
            </a:r>
            <a:r>
              <a:rPr lang="de-DE" dirty="0" err="1"/>
              <a:t>Requirement</a:t>
            </a:r>
            <a:endParaRPr lang="de-DE" dirty="0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2FEC2FD-31A8-44F1-F875-7B2630F0AB66}"/>
              </a:ext>
            </a:extLst>
          </p:cNvPr>
          <p:cNvGrpSpPr/>
          <p:nvPr/>
        </p:nvGrpSpPr>
        <p:grpSpPr>
          <a:xfrm>
            <a:off x="588796" y="4563222"/>
            <a:ext cx="3772377" cy="1737297"/>
            <a:chOff x="588796" y="4563222"/>
            <a:chExt cx="3772377" cy="173729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CA677AD-9DB0-6A1F-724C-E13C6A3B5A92}"/>
                </a:ext>
              </a:extLst>
            </p:cNvPr>
            <p:cNvGrpSpPr/>
            <p:nvPr/>
          </p:nvGrpSpPr>
          <p:grpSpPr>
            <a:xfrm>
              <a:off x="588796" y="4825041"/>
              <a:ext cx="369106" cy="508582"/>
              <a:chOff x="3059641" y="3542576"/>
              <a:chExt cx="708320" cy="880807"/>
            </a:xfrm>
          </p:grpSpPr>
          <p:sp>
            <p:nvSpPr>
              <p:cNvPr id="49" name="Freeform: Shape 73">
                <a:extLst>
                  <a:ext uri="{FF2B5EF4-FFF2-40B4-BE49-F238E27FC236}">
                    <a16:creationId xmlns:a16="http://schemas.microsoft.com/office/drawing/2014/main" id="{4881D456-A872-24DB-7FFC-CF229309FFF8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7EFC83A-48AA-7A3E-5304-4C1D49B380CB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3598F4A6-378C-DC26-65C7-EB0EDE3B888C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68" name="Freeform: Shape 59">
                    <a:extLst>
                      <a:ext uri="{FF2B5EF4-FFF2-40B4-BE49-F238E27FC236}">
                        <a16:creationId xmlns:a16="http://schemas.microsoft.com/office/drawing/2014/main" id="{BD6AE308-0C68-1B72-835F-6E0151175D85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9" name="Freeform: Shape 60">
                    <a:extLst>
                      <a:ext uri="{FF2B5EF4-FFF2-40B4-BE49-F238E27FC236}">
                        <a16:creationId xmlns:a16="http://schemas.microsoft.com/office/drawing/2014/main" id="{0AC6D4E2-B5F6-2C5A-F5A7-E1DD32E1DD53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0" name="Freeform: Shape 61">
                    <a:extLst>
                      <a:ext uri="{FF2B5EF4-FFF2-40B4-BE49-F238E27FC236}">
                        <a16:creationId xmlns:a16="http://schemas.microsoft.com/office/drawing/2014/main" id="{4F3E2384-7429-1120-E569-663D28D0E814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1" name="Freeform: Shape 62">
                    <a:extLst>
                      <a:ext uri="{FF2B5EF4-FFF2-40B4-BE49-F238E27FC236}">
                        <a16:creationId xmlns:a16="http://schemas.microsoft.com/office/drawing/2014/main" id="{AD9CEAC6-BED3-62CA-B51C-4B31C452136E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2" name="Freeform: Shape 63">
                    <a:extLst>
                      <a:ext uri="{FF2B5EF4-FFF2-40B4-BE49-F238E27FC236}">
                        <a16:creationId xmlns:a16="http://schemas.microsoft.com/office/drawing/2014/main" id="{D780791D-1F13-DC65-AED3-051D5535AA10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3" name="Freeform: Shape 64">
                    <a:extLst>
                      <a:ext uri="{FF2B5EF4-FFF2-40B4-BE49-F238E27FC236}">
                        <a16:creationId xmlns:a16="http://schemas.microsoft.com/office/drawing/2014/main" id="{EC1FF063-8D21-E5AF-21D8-C63C2983CFFC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4" name="Freeform: Shape 65">
                    <a:extLst>
                      <a:ext uri="{FF2B5EF4-FFF2-40B4-BE49-F238E27FC236}">
                        <a16:creationId xmlns:a16="http://schemas.microsoft.com/office/drawing/2014/main" id="{BB2C481B-3244-592E-D5C0-AD7119BDD40E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5" name="Freeform: Shape 66">
                    <a:extLst>
                      <a:ext uri="{FF2B5EF4-FFF2-40B4-BE49-F238E27FC236}">
                        <a16:creationId xmlns:a16="http://schemas.microsoft.com/office/drawing/2014/main" id="{FA76C8CF-1F9B-5ABA-84C2-837F51FEAFF9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6" name="Freeform: Shape 67">
                    <a:extLst>
                      <a:ext uri="{FF2B5EF4-FFF2-40B4-BE49-F238E27FC236}">
                        <a16:creationId xmlns:a16="http://schemas.microsoft.com/office/drawing/2014/main" id="{F254402F-0440-B57F-8BF1-E739A58F7889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7" name="Freeform: Shape 68">
                    <a:extLst>
                      <a:ext uri="{FF2B5EF4-FFF2-40B4-BE49-F238E27FC236}">
                        <a16:creationId xmlns:a16="http://schemas.microsoft.com/office/drawing/2014/main" id="{03594BE0-970E-1646-1F1B-436816276E39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8" name="Freeform: Shape 69">
                    <a:extLst>
                      <a:ext uri="{FF2B5EF4-FFF2-40B4-BE49-F238E27FC236}">
                        <a16:creationId xmlns:a16="http://schemas.microsoft.com/office/drawing/2014/main" id="{99EF6612-D9DC-09AE-8894-932F26D6A4AB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9" name="Freeform: Shape 70">
                    <a:extLst>
                      <a:ext uri="{FF2B5EF4-FFF2-40B4-BE49-F238E27FC236}">
                        <a16:creationId xmlns:a16="http://schemas.microsoft.com/office/drawing/2014/main" id="{DBBE3419-98CC-7E88-DDDC-653BA26C479C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0" name="Freeform: Shape 71">
                    <a:extLst>
                      <a:ext uri="{FF2B5EF4-FFF2-40B4-BE49-F238E27FC236}">
                        <a16:creationId xmlns:a16="http://schemas.microsoft.com/office/drawing/2014/main" id="{A4225983-096B-348E-8784-AEB8FBE22905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1" name="Freeform: Shape 72">
                    <a:extLst>
                      <a:ext uri="{FF2B5EF4-FFF2-40B4-BE49-F238E27FC236}">
                        <a16:creationId xmlns:a16="http://schemas.microsoft.com/office/drawing/2014/main" id="{D01FD423-98C2-AE5B-3CFF-3872FE064EBF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52" name="Freeform: Shape 73">
                  <a:extLst>
                    <a:ext uri="{FF2B5EF4-FFF2-40B4-BE49-F238E27FC236}">
                      <a16:creationId xmlns:a16="http://schemas.microsoft.com/office/drawing/2014/main" id="{28080E86-009E-160F-4FAF-926B4EE5FAB7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D0C7DE6F-F64A-FF7B-AB0B-0D3150926D8E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54" name="Freeform: Shape 29">
                    <a:extLst>
                      <a:ext uri="{FF2B5EF4-FFF2-40B4-BE49-F238E27FC236}">
                        <a16:creationId xmlns:a16="http://schemas.microsoft.com/office/drawing/2014/main" id="{2C1DF731-06C1-0167-5C4E-4780D2FD82EB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5" name="Freeform: Shape 30">
                    <a:extLst>
                      <a:ext uri="{FF2B5EF4-FFF2-40B4-BE49-F238E27FC236}">
                        <a16:creationId xmlns:a16="http://schemas.microsoft.com/office/drawing/2014/main" id="{79AE9444-CBA6-18EB-8BD6-D1D73AD50DD1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6" name="Freeform: Shape 31">
                    <a:extLst>
                      <a:ext uri="{FF2B5EF4-FFF2-40B4-BE49-F238E27FC236}">
                        <a16:creationId xmlns:a16="http://schemas.microsoft.com/office/drawing/2014/main" id="{6988E612-3157-0185-FB34-0ED474E22C81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7" name="Freeform: Shape 32">
                    <a:extLst>
                      <a:ext uri="{FF2B5EF4-FFF2-40B4-BE49-F238E27FC236}">
                        <a16:creationId xmlns:a16="http://schemas.microsoft.com/office/drawing/2014/main" id="{DED1F498-1612-69F9-B0FE-90F7BA92E1C5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8" name="Freeform: Shape 33">
                    <a:extLst>
                      <a:ext uri="{FF2B5EF4-FFF2-40B4-BE49-F238E27FC236}">
                        <a16:creationId xmlns:a16="http://schemas.microsoft.com/office/drawing/2014/main" id="{30B410C8-E470-E0CB-6CE3-372DB2D07E84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9" name="Freeform: Shape 34">
                    <a:extLst>
                      <a:ext uri="{FF2B5EF4-FFF2-40B4-BE49-F238E27FC236}">
                        <a16:creationId xmlns:a16="http://schemas.microsoft.com/office/drawing/2014/main" id="{366B21FD-B54C-168B-4ADE-B59FA17C3283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0" name="Freeform: Shape 35">
                    <a:extLst>
                      <a:ext uri="{FF2B5EF4-FFF2-40B4-BE49-F238E27FC236}">
                        <a16:creationId xmlns:a16="http://schemas.microsoft.com/office/drawing/2014/main" id="{7339AD36-86AA-0027-4602-D2FB913D03A4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1" name="Freeform: Shape 36">
                    <a:extLst>
                      <a:ext uri="{FF2B5EF4-FFF2-40B4-BE49-F238E27FC236}">
                        <a16:creationId xmlns:a16="http://schemas.microsoft.com/office/drawing/2014/main" id="{DF211E13-AF63-08FD-4072-83B6316DCFE4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2" name="Freeform: Shape 37">
                    <a:extLst>
                      <a:ext uri="{FF2B5EF4-FFF2-40B4-BE49-F238E27FC236}">
                        <a16:creationId xmlns:a16="http://schemas.microsoft.com/office/drawing/2014/main" id="{746226D8-950A-520D-59FF-13F5A16ED2BC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3" name="Freeform: Shape 38">
                    <a:extLst>
                      <a:ext uri="{FF2B5EF4-FFF2-40B4-BE49-F238E27FC236}">
                        <a16:creationId xmlns:a16="http://schemas.microsoft.com/office/drawing/2014/main" id="{B9532861-D4E2-9642-D6E5-93FF288D9143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4" name="Freeform: Shape 39">
                    <a:extLst>
                      <a:ext uri="{FF2B5EF4-FFF2-40B4-BE49-F238E27FC236}">
                        <a16:creationId xmlns:a16="http://schemas.microsoft.com/office/drawing/2014/main" id="{4E70A85D-4512-D7C7-262D-D2CF8AA0EFFD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5" name="Freeform: Shape 40">
                    <a:extLst>
                      <a:ext uri="{FF2B5EF4-FFF2-40B4-BE49-F238E27FC236}">
                        <a16:creationId xmlns:a16="http://schemas.microsoft.com/office/drawing/2014/main" id="{53FB8D9A-C416-A3BD-375E-0AA1F713FE06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6" name="Freeform: Shape 41">
                    <a:extLst>
                      <a:ext uri="{FF2B5EF4-FFF2-40B4-BE49-F238E27FC236}">
                        <a16:creationId xmlns:a16="http://schemas.microsoft.com/office/drawing/2014/main" id="{4950F4DB-1518-4EF8-6BB6-A6D06A1D7762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7" name="Freeform: Shape 42">
                    <a:extLst>
                      <a:ext uri="{FF2B5EF4-FFF2-40B4-BE49-F238E27FC236}">
                        <a16:creationId xmlns:a16="http://schemas.microsoft.com/office/drawing/2014/main" id="{132B57FB-C254-3B19-6F18-CFE161D633CC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C91DD1F-96D5-5362-3C46-ABA515346ED4}"/>
                </a:ext>
              </a:extLst>
            </p:cNvPr>
            <p:cNvSpPr txBox="1"/>
            <p:nvPr/>
          </p:nvSpPr>
          <p:spPr>
            <a:xfrm>
              <a:off x="1372153" y="4823191"/>
              <a:ext cx="29890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Low-Level </a:t>
              </a:r>
              <a:r>
                <a:rPr lang="de-DE" dirty="0" err="1"/>
                <a:t>Requirements</a:t>
              </a:r>
              <a:endParaRPr lang="de-DE" dirty="0"/>
            </a:p>
            <a:p>
              <a:r>
                <a:rPr lang="de-DE" dirty="0"/>
                <a:t>LLR1: …</a:t>
              </a:r>
            </a:p>
            <a:p>
              <a:r>
                <a:rPr lang="de-DE" dirty="0"/>
                <a:t>LLR2: …</a:t>
              </a:r>
            </a:p>
            <a:p>
              <a:r>
                <a:rPr lang="de-DE" dirty="0"/>
                <a:t>LLR3: …</a:t>
              </a:r>
            </a:p>
            <a:p>
              <a:r>
                <a:rPr lang="de-DE" dirty="0"/>
                <a:t>…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AD50653-7EED-7C64-94F5-0F52F2CD6510}"/>
                </a:ext>
              </a:extLst>
            </p:cNvPr>
            <p:cNvGrpSpPr/>
            <p:nvPr/>
          </p:nvGrpSpPr>
          <p:grpSpPr>
            <a:xfrm>
              <a:off x="709943" y="5040639"/>
              <a:ext cx="369106" cy="508582"/>
              <a:chOff x="3059641" y="3542576"/>
              <a:chExt cx="708320" cy="880807"/>
            </a:xfrm>
          </p:grpSpPr>
          <p:sp>
            <p:nvSpPr>
              <p:cNvPr id="84" name="Freeform: Shape 73">
                <a:extLst>
                  <a:ext uri="{FF2B5EF4-FFF2-40B4-BE49-F238E27FC236}">
                    <a16:creationId xmlns:a16="http://schemas.microsoft.com/office/drawing/2014/main" id="{AC20F728-19CA-E2AC-C4DE-144BB1653403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440F3259-78B5-4848-09BB-B3215C36ABF2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66D14420-2FBF-7078-6B6C-00443B002138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03" name="Freeform: Shape 59">
                    <a:extLst>
                      <a:ext uri="{FF2B5EF4-FFF2-40B4-BE49-F238E27FC236}">
                        <a16:creationId xmlns:a16="http://schemas.microsoft.com/office/drawing/2014/main" id="{471D4CA2-81EC-AA61-6222-B84C40FFB656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4" name="Freeform: Shape 60">
                    <a:extLst>
                      <a:ext uri="{FF2B5EF4-FFF2-40B4-BE49-F238E27FC236}">
                        <a16:creationId xmlns:a16="http://schemas.microsoft.com/office/drawing/2014/main" id="{2CFCF346-0A4C-C5DB-F8D0-93ACFBF1E03E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" name="Freeform: Shape 61">
                    <a:extLst>
                      <a:ext uri="{FF2B5EF4-FFF2-40B4-BE49-F238E27FC236}">
                        <a16:creationId xmlns:a16="http://schemas.microsoft.com/office/drawing/2014/main" id="{BF40CF7B-3E0E-8834-1713-DD61AEA947AF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" name="Freeform: Shape 62">
                    <a:extLst>
                      <a:ext uri="{FF2B5EF4-FFF2-40B4-BE49-F238E27FC236}">
                        <a16:creationId xmlns:a16="http://schemas.microsoft.com/office/drawing/2014/main" id="{AC29F9B3-E7D2-AD3F-3F21-48AEA32354D6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" name="Freeform: Shape 63">
                    <a:extLst>
                      <a:ext uri="{FF2B5EF4-FFF2-40B4-BE49-F238E27FC236}">
                        <a16:creationId xmlns:a16="http://schemas.microsoft.com/office/drawing/2014/main" id="{E8006C1E-9320-641E-BF15-04CF9F73D120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" name="Freeform: Shape 64">
                    <a:extLst>
                      <a:ext uri="{FF2B5EF4-FFF2-40B4-BE49-F238E27FC236}">
                        <a16:creationId xmlns:a16="http://schemas.microsoft.com/office/drawing/2014/main" id="{65F2CB25-77C9-A454-E0EC-7C2FE6223F4A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" name="Freeform: Shape 65">
                    <a:extLst>
                      <a:ext uri="{FF2B5EF4-FFF2-40B4-BE49-F238E27FC236}">
                        <a16:creationId xmlns:a16="http://schemas.microsoft.com/office/drawing/2014/main" id="{F5081874-E209-1865-75C3-8D806EF25DB6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" name="Freeform: Shape 66">
                    <a:extLst>
                      <a:ext uri="{FF2B5EF4-FFF2-40B4-BE49-F238E27FC236}">
                        <a16:creationId xmlns:a16="http://schemas.microsoft.com/office/drawing/2014/main" id="{8B019DA6-3A20-809D-B119-AC097AF830F8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1" name="Freeform: Shape 67">
                    <a:extLst>
                      <a:ext uri="{FF2B5EF4-FFF2-40B4-BE49-F238E27FC236}">
                        <a16:creationId xmlns:a16="http://schemas.microsoft.com/office/drawing/2014/main" id="{788C2FFC-FD50-50DB-E7DC-8BF5546866EA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" name="Freeform: Shape 68">
                    <a:extLst>
                      <a:ext uri="{FF2B5EF4-FFF2-40B4-BE49-F238E27FC236}">
                        <a16:creationId xmlns:a16="http://schemas.microsoft.com/office/drawing/2014/main" id="{D99439D5-793A-0397-B7D7-811C91CFC1B2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" name="Freeform: Shape 69">
                    <a:extLst>
                      <a:ext uri="{FF2B5EF4-FFF2-40B4-BE49-F238E27FC236}">
                        <a16:creationId xmlns:a16="http://schemas.microsoft.com/office/drawing/2014/main" id="{277AF43B-A7D1-6258-687C-EFA5B92898D3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4" name="Freeform: Shape 70">
                    <a:extLst>
                      <a:ext uri="{FF2B5EF4-FFF2-40B4-BE49-F238E27FC236}">
                        <a16:creationId xmlns:a16="http://schemas.microsoft.com/office/drawing/2014/main" id="{EB1160AD-AC6B-9843-3832-B517AFFDA0BE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" name="Freeform: Shape 71">
                    <a:extLst>
                      <a:ext uri="{FF2B5EF4-FFF2-40B4-BE49-F238E27FC236}">
                        <a16:creationId xmlns:a16="http://schemas.microsoft.com/office/drawing/2014/main" id="{DFEEDB69-B177-A34F-8C7D-4F12C7E80389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" name="Freeform: Shape 72">
                    <a:extLst>
                      <a:ext uri="{FF2B5EF4-FFF2-40B4-BE49-F238E27FC236}">
                        <a16:creationId xmlns:a16="http://schemas.microsoft.com/office/drawing/2014/main" id="{FCF0679E-166E-5A7C-4E1E-3AE76618F36C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87" name="Freeform: Shape 73">
                  <a:extLst>
                    <a:ext uri="{FF2B5EF4-FFF2-40B4-BE49-F238E27FC236}">
                      <a16:creationId xmlns:a16="http://schemas.microsoft.com/office/drawing/2014/main" id="{0CAE5A86-6D51-9513-CB5D-47122A754327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A5C6E268-AC9A-CD2F-8C17-8C9A73BDA833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89" name="Freeform: Shape 29">
                    <a:extLst>
                      <a:ext uri="{FF2B5EF4-FFF2-40B4-BE49-F238E27FC236}">
                        <a16:creationId xmlns:a16="http://schemas.microsoft.com/office/drawing/2014/main" id="{EFDAEB3A-5747-670D-9FCD-1EC5AFF47B82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0" name="Freeform: Shape 30">
                    <a:extLst>
                      <a:ext uri="{FF2B5EF4-FFF2-40B4-BE49-F238E27FC236}">
                        <a16:creationId xmlns:a16="http://schemas.microsoft.com/office/drawing/2014/main" id="{A3568AC8-BEAA-48DC-4EA0-4AD4BDBD08F2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1" name="Freeform: Shape 31">
                    <a:extLst>
                      <a:ext uri="{FF2B5EF4-FFF2-40B4-BE49-F238E27FC236}">
                        <a16:creationId xmlns:a16="http://schemas.microsoft.com/office/drawing/2014/main" id="{304A147D-BD15-E2C6-B442-B78F455D1ECA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2" name="Freeform: Shape 32">
                    <a:extLst>
                      <a:ext uri="{FF2B5EF4-FFF2-40B4-BE49-F238E27FC236}">
                        <a16:creationId xmlns:a16="http://schemas.microsoft.com/office/drawing/2014/main" id="{17F3A031-55C2-53E9-581D-913B10F6C771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3" name="Freeform: Shape 33">
                    <a:extLst>
                      <a:ext uri="{FF2B5EF4-FFF2-40B4-BE49-F238E27FC236}">
                        <a16:creationId xmlns:a16="http://schemas.microsoft.com/office/drawing/2014/main" id="{D3AF416F-BBDE-7281-F384-5D8A0478C977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4" name="Freeform: Shape 34">
                    <a:extLst>
                      <a:ext uri="{FF2B5EF4-FFF2-40B4-BE49-F238E27FC236}">
                        <a16:creationId xmlns:a16="http://schemas.microsoft.com/office/drawing/2014/main" id="{F2437E1A-874A-B8FA-C431-F424BBC96191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5" name="Freeform: Shape 35">
                    <a:extLst>
                      <a:ext uri="{FF2B5EF4-FFF2-40B4-BE49-F238E27FC236}">
                        <a16:creationId xmlns:a16="http://schemas.microsoft.com/office/drawing/2014/main" id="{7257BC5C-C6C7-8B77-AB59-FC1186F71643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6" name="Freeform: Shape 36">
                    <a:extLst>
                      <a:ext uri="{FF2B5EF4-FFF2-40B4-BE49-F238E27FC236}">
                        <a16:creationId xmlns:a16="http://schemas.microsoft.com/office/drawing/2014/main" id="{B2D359FE-5EB0-5A3A-ED30-49532CAAC74B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7" name="Freeform: Shape 37">
                    <a:extLst>
                      <a:ext uri="{FF2B5EF4-FFF2-40B4-BE49-F238E27FC236}">
                        <a16:creationId xmlns:a16="http://schemas.microsoft.com/office/drawing/2014/main" id="{1AB197B9-E936-0659-61DF-16C76823C33E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8" name="Freeform: Shape 38">
                    <a:extLst>
                      <a:ext uri="{FF2B5EF4-FFF2-40B4-BE49-F238E27FC236}">
                        <a16:creationId xmlns:a16="http://schemas.microsoft.com/office/drawing/2014/main" id="{94F325A7-6573-A784-71D9-D8A88E2FE376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99" name="Freeform: Shape 39">
                    <a:extLst>
                      <a:ext uri="{FF2B5EF4-FFF2-40B4-BE49-F238E27FC236}">
                        <a16:creationId xmlns:a16="http://schemas.microsoft.com/office/drawing/2014/main" id="{37D2321E-5B53-76CD-733A-B8C904F48B11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0" name="Freeform: Shape 40">
                    <a:extLst>
                      <a:ext uri="{FF2B5EF4-FFF2-40B4-BE49-F238E27FC236}">
                        <a16:creationId xmlns:a16="http://schemas.microsoft.com/office/drawing/2014/main" id="{67F9B273-021E-A260-1D4C-C0C431C3D6CB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1" name="Freeform: Shape 41">
                    <a:extLst>
                      <a:ext uri="{FF2B5EF4-FFF2-40B4-BE49-F238E27FC236}">
                        <a16:creationId xmlns:a16="http://schemas.microsoft.com/office/drawing/2014/main" id="{3EEDE8A1-E51D-E6F3-4950-131885A3A4CC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2" name="Freeform: Shape 42">
                    <a:extLst>
                      <a:ext uri="{FF2B5EF4-FFF2-40B4-BE49-F238E27FC236}">
                        <a16:creationId xmlns:a16="http://schemas.microsoft.com/office/drawing/2014/main" id="{FC5F8578-4836-6840-A08A-13FF876E2BB8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1E422-7D5D-604D-F303-C28B60ED9783}"/>
                </a:ext>
              </a:extLst>
            </p:cNvPr>
            <p:cNvGrpSpPr/>
            <p:nvPr/>
          </p:nvGrpSpPr>
          <p:grpSpPr>
            <a:xfrm>
              <a:off x="709900" y="4563222"/>
              <a:ext cx="369106" cy="508582"/>
              <a:chOff x="3059641" y="3542576"/>
              <a:chExt cx="708320" cy="880807"/>
            </a:xfrm>
          </p:grpSpPr>
          <p:sp>
            <p:nvSpPr>
              <p:cNvPr id="118" name="Freeform: Shape 73">
                <a:extLst>
                  <a:ext uri="{FF2B5EF4-FFF2-40B4-BE49-F238E27FC236}">
                    <a16:creationId xmlns:a16="http://schemas.microsoft.com/office/drawing/2014/main" id="{6B931C30-8F18-D5D1-827B-F508F67A2ADF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9025E71E-EA01-A2E7-57B6-3F93DEA11FD6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4666DB6-DAB6-A827-BA57-9BBB548FE4D1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37" name="Freeform: Shape 59">
                    <a:extLst>
                      <a:ext uri="{FF2B5EF4-FFF2-40B4-BE49-F238E27FC236}">
                        <a16:creationId xmlns:a16="http://schemas.microsoft.com/office/drawing/2014/main" id="{C0C801F2-014F-B656-0D45-6FA9152788FF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8" name="Freeform: Shape 60">
                    <a:extLst>
                      <a:ext uri="{FF2B5EF4-FFF2-40B4-BE49-F238E27FC236}">
                        <a16:creationId xmlns:a16="http://schemas.microsoft.com/office/drawing/2014/main" id="{19084C65-51D2-A719-CA8E-B09F28F9C6AD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9" name="Freeform: Shape 61">
                    <a:extLst>
                      <a:ext uri="{FF2B5EF4-FFF2-40B4-BE49-F238E27FC236}">
                        <a16:creationId xmlns:a16="http://schemas.microsoft.com/office/drawing/2014/main" id="{F38A0B6D-15DD-64BD-1CA2-6EF011B6DF8A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0" name="Freeform: Shape 62">
                    <a:extLst>
                      <a:ext uri="{FF2B5EF4-FFF2-40B4-BE49-F238E27FC236}">
                        <a16:creationId xmlns:a16="http://schemas.microsoft.com/office/drawing/2014/main" id="{1846948A-EA8F-F9BA-64EE-BA31E1949ED9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1" name="Freeform: Shape 63">
                    <a:extLst>
                      <a:ext uri="{FF2B5EF4-FFF2-40B4-BE49-F238E27FC236}">
                        <a16:creationId xmlns:a16="http://schemas.microsoft.com/office/drawing/2014/main" id="{C0591678-D014-1BAF-5D26-814D2B770DD8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2" name="Freeform: Shape 64">
                    <a:extLst>
                      <a:ext uri="{FF2B5EF4-FFF2-40B4-BE49-F238E27FC236}">
                        <a16:creationId xmlns:a16="http://schemas.microsoft.com/office/drawing/2014/main" id="{5900C514-DFEE-5B3F-90A7-30400E44948B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3" name="Freeform: Shape 65">
                    <a:extLst>
                      <a:ext uri="{FF2B5EF4-FFF2-40B4-BE49-F238E27FC236}">
                        <a16:creationId xmlns:a16="http://schemas.microsoft.com/office/drawing/2014/main" id="{0123C9F0-5580-EB8B-433E-F4EBB8B8A7E2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4" name="Freeform: Shape 66">
                    <a:extLst>
                      <a:ext uri="{FF2B5EF4-FFF2-40B4-BE49-F238E27FC236}">
                        <a16:creationId xmlns:a16="http://schemas.microsoft.com/office/drawing/2014/main" id="{116FF180-6948-5269-E98A-AC13ACEF8F3F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5" name="Freeform: Shape 67">
                    <a:extLst>
                      <a:ext uri="{FF2B5EF4-FFF2-40B4-BE49-F238E27FC236}">
                        <a16:creationId xmlns:a16="http://schemas.microsoft.com/office/drawing/2014/main" id="{BDD9618B-4FB9-B24E-FF20-42FD32506C18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6" name="Freeform: Shape 68">
                    <a:extLst>
                      <a:ext uri="{FF2B5EF4-FFF2-40B4-BE49-F238E27FC236}">
                        <a16:creationId xmlns:a16="http://schemas.microsoft.com/office/drawing/2014/main" id="{B9B25BAC-0F42-5A5E-2C7A-588C2CBA97AF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7" name="Freeform: Shape 69">
                    <a:extLst>
                      <a:ext uri="{FF2B5EF4-FFF2-40B4-BE49-F238E27FC236}">
                        <a16:creationId xmlns:a16="http://schemas.microsoft.com/office/drawing/2014/main" id="{96B618E9-381D-FEB9-F828-316C68382F35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8" name="Freeform: Shape 70">
                    <a:extLst>
                      <a:ext uri="{FF2B5EF4-FFF2-40B4-BE49-F238E27FC236}">
                        <a16:creationId xmlns:a16="http://schemas.microsoft.com/office/drawing/2014/main" id="{400D4275-8041-90DA-9714-736852A1D906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49" name="Freeform: Shape 71">
                    <a:extLst>
                      <a:ext uri="{FF2B5EF4-FFF2-40B4-BE49-F238E27FC236}">
                        <a16:creationId xmlns:a16="http://schemas.microsoft.com/office/drawing/2014/main" id="{E681DD43-CDBC-2158-EF8E-FF97860BE9E9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50" name="Freeform: Shape 72">
                    <a:extLst>
                      <a:ext uri="{FF2B5EF4-FFF2-40B4-BE49-F238E27FC236}">
                        <a16:creationId xmlns:a16="http://schemas.microsoft.com/office/drawing/2014/main" id="{73BB7A1F-6BEC-8242-E356-B49CF990FF7B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121" name="Freeform: Shape 73">
                  <a:extLst>
                    <a:ext uri="{FF2B5EF4-FFF2-40B4-BE49-F238E27FC236}">
                      <a16:creationId xmlns:a16="http://schemas.microsoft.com/office/drawing/2014/main" id="{028D99BB-A1A8-9844-6900-0412ECC7FFDF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49EC454A-8DC9-2C91-0D5C-50628D56547B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23" name="Freeform: Shape 29">
                    <a:extLst>
                      <a:ext uri="{FF2B5EF4-FFF2-40B4-BE49-F238E27FC236}">
                        <a16:creationId xmlns:a16="http://schemas.microsoft.com/office/drawing/2014/main" id="{34FEE298-A96F-8AE5-B6AF-50881B0C71E9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24" name="Freeform: Shape 30">
                    <a:extLst>
                      <a:ext uri="{FF2B5EF4-FFF2-40B4-BE49-F238E27FC236}">
                        <a16:creationId xmlns:a16="http://schemas.microsoft.com/office/drawing/2014/main" id="{D60B082A-F8E0-C5BF-0E9D-A8976FC4E312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25" name="Freeform: Shape 31">
                    <a:extLst>
                      <a:ext uri="{FF2B5EF4-FFF2-40B4-BE49-F238E27FC236}">
                        <a16:creationId xmlns:a16="http://schemas.microsoft.com/office/drawing/2014/main" id="{686DF58D-B979-C12A-3E42-B0138686495C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26" name="Freeform: Shape 32">
                    <a:extLst>
                      <a:ext uri="{FF2B5EF4-FFF2-40B4-BE49-F238E27FC236}">
                        <a16:creationId xmlns:a16="http://schemas.microsoft.com/office/drawing/2014/main" id="{9E8A45FA-33A7-E67E-DBCD-F214E30D7C5B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27" name="Freeform: Shape 33">
                    <a:extLst>
                      <a:ext uri="{FF2B5EF4-FFF2-40B4-BE49-F238E27FC236}">
                        <a16:creationId xmlns:a16="http://schemas.microsoft.com/office/drawing/2014/main" id="{B498AF12-11E4-E30C-95F9-6A7C4593E76B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28" name="Freeform: Shape 34">
                    <a:extLst>
                      <a:ext uri="{FF2B5EF4-FFF2-40B4-BE49-F238E27FC236}">
                        <a16:creationId xmlns:a16="http://schemas.microsoft.com/office/drawing/2014/main" id="{B003F6AC-808E-62F8-8C29-170A13133A50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29" name="Freeform: Shape 35">
                    <a:extLst>
                      <a:ext uri="{FF2B5EF4-FFF2-40B4-BE49-F238E27FC236}">
                        <a16:creationId xmlns:a16="http://schemas.microsoft.com/office/drawing/2014/main" id="{EEF7CDEB-E5B4-932A-9E27-B1E9FFC84AFF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0" name="Freeform: Shape 36">
                    <a:extLst>
                      <a:ext uri="{FF2B5EF4-FFF2-40B4-BE49-F238E27FC236}">
                        <a16:creationId xmlns:a16="http://schemas.microsoft.com/office/drawing/2014/main" id="{1C2BEF83-BADB-E4AE-2798-36F1DCBF5F1E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1" name="Freeform: Shape 37">
                    <a:extLst>
                      <a:ext uri="{FF2B5EF4-FFF2-40B4-BE49-F238E27FC236}">
                        <a16:creationId xmlns:a16="http://schemas.microsoft.com/office/drawing/2014/main" id="{2A8139A2-51C4-B46C-9E34-84E599E0E1E1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2" name="Freeform: Shape 38">
                    <a:extLst>
                      <a:ext uri="{FF2B5EF4-FFF2-40B4-BE49-F238E27FC236}">
                        <a16:creationId xmlns:a16="http://schemas.microsoft.com/office/drawing/2014/main" id="{9986FDD2-BADC-DA0C-BDFA-31D7D4356510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3" name="Freeform: Shape 39">
                    <a:extLst>
                      <a:ext uri="{FF2B5EF4-FFF2-40B4-BE49-F238E27FC236}">
                        <a16:creationId xmlns:a16="http://schemas.microsoft.com/office/drawing/2014/main" id="{7608A626-E7A1-7979-EE9A-8B234B6C9CC6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4" name="Freeform: Shape 40">
                    <a:extLst>
                      <a:ext uri="{FF2B5EF4-FFF2-40B4-BE49-F238E27FC236}">
                        <a16:creationId xmlns:a16="http://schemas.microsoft.com/office/drawing/2014/main" id="{07C3D3AD-D940-68FD-A154-96486E3FE0CF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5" name="Freeform: Shape 41">
                    <a:extLst>
                      <a:ext uri="{FF2B5EF4-FFF2-40B4-BE49-F238E27FC236}">
                        <a16:creationId xmlns:a16="http://schemas.microsoft.com/office/drawing/2014/main" id="{41262D6D-E327-F4AD-6D7B-F11AE3695CC0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36" name="Freeform: Shape 42">
                    <a:extLst>
                      <a:ext uri="{FF2B5EF4-FFF2-40B4-BE49-F238E27FC236}">
                        <a16:creationId xmlns:a16="http://schemas.microsoft.com/office/drawing/2014/main" id="{2EBAF11A-7643-AAE6-D2B3-4A6042BB5279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289B4A4-7968-043A-37B6-6C5CAE4BACE5}"/>
                </a:ext>
              </a:extLst>
            </p:cNvPr>
            <p:cNvGrpSpPr/>
            <p:nvPr/>
          </p:nvGrpSpPr>
          <p:grpSpPr>
            <a:xfrm>
              <a:off x="892252" y="4671220"/>
              <a:ext cx="369106" cy="508582"/>
              <a:chOff x="3059641" y="3542576"/>
              <a:chExt cx="708320" cy="880807"/>
            </a:xfrm>
          </p:grpSpPr>
          <p:sp>
            <p:nvSpPr>
              <p:cNvPr id="152" name="Freeform: Shape 73">
                <a:extLst>
                  <a:ext uri="{FF2B5EF4-FFF2-40B4-BE49-F238E27FC236}">
                    <a16:creationId xmlns:a16="http://schemas.microsoft.com/office/drawing/2014/main" id="{08334FD3-FD49-74EE-8054-1558B7AC468C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73B9AF41-C2F9-EE7E-9A3E-03F3326210C6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473A08C9-4CA7-076B-37EB-040F0CCE3688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71" name="Freeform: Shape 59">
                    <a:extLst>
                      <a:ext uri="{FF2B5EF4-FFF2-40B4-BE49-F238E27FC236}">
                        <a16:creationId xmlns:a16="http://schemas.microsoft.com/office/drawing/2014/main" id="{83ACE2A7-F4B9-9944-53A1-4E7FB493362E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2" name="Freeform: Shape 60">
                    <a:extLst>
                      <a:ext uri="{FF2B5EF4-FFF2-40B4-BE49-F238E27FC236}">
                        <a16:creationId xmlns:a16="http://schemas.microsoft.com/office/drawing/2014/main" id="{C1F4F08C-9AAB-F2C7-DC3C-DB504E8314C8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3" name="Freeform: Shape 61">
                    <a:extLst>
                      <a:ext uri="{FF2B5EF4-FFF2-40B4-BE49-F238E27FC236}">
                        <a16:creationId xmlns:a16="http://schemas.microsoft.com/office/drawing/2014/main" id="{D378513C-8BCB-0F7E-A672-E77E8A7FC6EE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4" name="Freeform: Shape 62">
                    <a:extLst>
                      <a:ext uri="{FF2B5EF4-FFF2-40B4-BE49-F238E27FC236}">
                        <a16:creationId xmlns:a16="http://schemas.microsoft.com/office/drawing/2014/main" id="{E153C254-5B18-90DC-4E4E-D2CB8A9BABFE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5" name="Freeform: Shape 63">
                    <a:extLst>
                      <a:ext uri="{FF2B5EF4-FFF2-40B4-BE49-F238E27FC236}">
                        <a16:creationId xmlns:a16="http://schemas.microsoft.com/office/drawing/2014/main" id="{153413DE-4433-98A5-48A3-AD794D44E406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6" name="Freeform: Shape 64">
                    <a:extLst>
                      <a:ext uri="{FF2B5EF4-FFF2-40B4-BE49-F238E27FC236}">
                        <a16:creationId xmlns:a16="http://schemas.microsoft.com/office/drawing/2014/main" id="{FC8653BC-0E7F-7CC6-C7DC-86A3651AE243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7" name="Freeform: Shape 65">
                    <a:extLst>
                      <a:ext uri="{FF2B5EF4-FFF2-40B4-BE49-F238E27FC236}">
                        <a16:creationId xmlns:a16="http://schemas.microsoft.com/office/drawing/2014/main" id="{00E51CCB-62BB-8D48-FBD3-FF280AF7A6FC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8" name="Freeform: Shape 66">
                    <a:extLst>
                      <a:ext uri="{FF2B5EF4-FFF2-40B4-BE49-F238E27FC236}">
                        <a16:creationId xmlns:a16="http://schemas.microsoft.com/office/drawing/2014/main" id="{A16021C3-C16C-E3FC-92B7-A546EE880C14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9" name="Freeform: Shape 67">
                    <a:extLst>
                      <a:ext uri="{FF2B5EF4-FFF2-40B4-BE49-F238E27FC236}">
                        <a16:creationId xmlns:a16="http://schemas.microsoft.com/office/drawing/2014/main" id="{752142F7-87A8-DBE7-564A-B4785873D029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80" name="Freeform: Shape 68">
                    <a:extLst>
                      <a:ext uri="{FF2B5EF4-FFF2-40B4-BE49-F238E27FC236}">
                        <a16:creationId xmlns:a16="http://schemas.microsoft.com/office/drawing/2014/main" id="{B9A48B70-D1F3-3F83-628C-6118857CBB23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81" name="Freeform: Shape 69">
                    <a:extLst>
                      <a:ext uri="{FF2B5EF4-FFF2-40B4-BE49-F238E27FC236}">
                        <a16:creationId xmlns:a16="http://schemas.microsoft.com/office/drawing/2014/main" id="{03C42F02-F167-8C6C-6B7F-C71EB253E77B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82" name="Freeform: Shape 70">
                    <a:extLst>
                      <a:ext uri="{FF2B5EF4-FFF2-40B4-BE49-F238E27FC236}">
                        <a16:creationId xmlns:a16="http://schemas.microsoft.com/office/drawing/2014/main" id="{373D054A-0EEA-22DF-EA59-9F57D57FFB59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83" name="Freeform: Shape 71">
                    <a:extLst>
                      <a:ext uri="{FF2B5EF4-FFF2-40B4-BE49-F238E27FC236}">
                        <a16:creationId xmlns:a16="http://schemas.microsoft.com/office/drawing/2014/main" id="{F594A8BE-81F4-591F-2725-ABA2539795DE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84" name="Freeform: Shape 72">
                    <a:extLst>
                      <a:ext uri="{FF2B5EF4-FFF2-40B4-BE49-F238E27FC236}">
                        <a16:creationId xmlns:a16="http://schemas.microsoft.com/office/drawing/2014/main" id="{2BB04B9B-8C94-6579-9EB8-FB7257414D9F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155" name="Freeform: Shape 73">
                  <a:extLst>
                    <a:ext uri="{FF2B5EF4-FFF2-40B4-BE49-F238E27FC236}">
                      <a16:creationId xmlns:a16="http://schemas.microsoft.com/office/drawing/2014/main" id="{582B476B-6FA9-4D5F-B1CE-9B2FF0AB448B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B12E12E5-7B21-5121-0724-C8547C8A9B4F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57" name="Freeform: Shape 29">
                    <a:extLst>
                      <a:ext uri="{FF2B5EF4-FFF2-40B4-BE49-F238E27FC236}">
                        <a16:creationId xmlns:a16="http://schemas.microsoft.com/office/drawing/2014/main" id="{2E3349E6-DB6C-D210-A77F-C392986C8375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58" name="Freeform: Shape 30">
                    <a:extLst>
                      <a:ext uri="{FF2B5EF4-FFF2-40B4-BE49-F238E27FC236}">
                        <a16:creationId xmlns:a16="http://schemas.microsoft.com/office/drawing/2014/main" id="{A5681D95-707D-0204-C429-9C4281F83229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59" name="Freeform: Shape 31">
                    <a:extLst>
                      <a:ext uri="{FF2B5EF4-FFF2-40B4-BE49-F238E27FC236}">
                        <a16:creationId xmlns:a16="http://schemas.microsoft.com/office/drawing/2014/main" id="{51297714-F177-86C7-4955-95AD4E6FBAA9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0" name="Freeform: Shape 32">
                    <a:extLst>
                      <a:ext uri="{FF2B5EF4-FFF2-40B4-BE49-F238E27FC236}">
                        <a16:creationId xmlns:a16="http://schemas.microsoft.com/office/drawing/2014/main" id="{A0A850A2-1CEF-B000-E93A-4AB208521CB2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1" name="Freeform: Shape 33">
                    <a:extLst>
                      <a:ext uri="{FF2B5EF4-FFF2-40B4-BE49-F238E27FC236}">
                        <a16:creationId xmlns:a16="http://schemas.microsoft.com/office/drawing/2014/main" id="{4B6A231C-CFE2-F154-AFE6-53730BC3DC2A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2" name="Freeform: Shape 34">
                    <a:extLst>
                      <a:ext uri="{FF2B5EF4-FFF2-40B4-BE49-F238E27FC236}">
                        <a16:creationId xmlns:a16="http://schemas.microsoft.com/office/drawing/2014/main" id="{3AD8B2D6-A106-49C1-3A1F-58819E9F2142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3" name="Freeform: Shape 35">
                    <a:extLst>
                      <a:ext uri="{FF2B5EF4-FFF2-40B4-BE49-F238E27FC236}">
                        <a16:creationId xmlns:a16="http://schemas.microsoft.com/office/drawing/2014/main" id="{705D9514-2F25-534A-B8D5-2D242B019F43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4" name="Freeform: Shape 36">
                    <a:extLst>
                      <a:ext uri="{FF2B5EF4-FFF2-40B4-BE49-F238E27FC236}">
                        <a16:creationId xmlns:a16="http://schemas.microsoft.com/office/drawing/2014/main" id="{D4D556E6-627A-B325-93E5-4D5F1D91CB42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5" name="Freeform: Shape 37">
                    <a:extLst>
                      <a:ext uri="{FF2B5EF4-FFF2-40B4-BE49-F238E27FC236}">
                        <a16:creationId xmlns:a16="http://schemas.microsoft.com/office/drawing/2014/main" id="{34A3D01A-3173-C059-B570-2D9430AEF176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6" name="Freeform: Shape 38">
                    <a:extLst>
                      <a:ext uri="{FF2B5EF4-FFF2-40B4-BE49-F238E27FC236}">
                        <a16:creationId xmlns:a16="http://schemas.microsoft.com/office/drawing/2014/main" id="{53DDC9AC-22E1-3310-DE9F-042F10649393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7" name="Freeform: Shape 39">
                    <a:extLst>
                      <a:ext uri="{FF2B5EF4-FFF2-40B4-BE49-F238E27FC236}">
                        <a16:creationId xmlns:a16="http://schemas.microsoft.com/office/drawing/2014/main" id="{BDF9E7C8-8918-8048-812B-510B9929690F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8" name="Freeform: Shape 40">
                    <a:extLst>
                      <a:ext uri="{FF2B5EF4-FFF2-40B4-BE49-F238E27FC236}">
                        <a16:creationId xmlns:a16="http://schemas.microsoft.com/office/drawing/2014/main" id="{56101B0C-1E55-0287-2E3A-F827CC9918EC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69" name="Freeform: Shape 41">
                    <a:extLst>
                      <a:ext uri="{FF2B5EF4-FFF2-40B4-BE49-F238E27FC236}">
                        <a16:creationId xmlns:a16="http://schemas.microsoft.com/office/drawing/2014/main" id="{58F02324-37FD-6B6E-4957-3354E556A03E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70" name="Freeform: Shape 42">
                    <a:extLst>
                      <a:ext uri="{FF2B5EF4-FFF2-40B4-BE49-F238E27FC236}">
                        <a16:creationId xmlns:a16="http://schemas.microsoft.com/office/drawing/2014/main" id="{34811598-1F4F-522E-E57C-C45E6BA3B72B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ounded Rectangle 184">
                <a:extLst>
                  <a:ext uri="{FF2B5EF4-FFF2-40B4-BE49-F238E27FC236}">
                    <a16:creationId xmlns:a16="http://schemas.microsoft.com/office/drawing/2014/main" id="{62734633-5C8E-9920-0661-4236B50FA23A}"/>
                  </a:ext>
                </a:extLst>
              </p:cNvPr>
              <p:cNvSpPr/>
              <p:nvPr/>
            </p:nvSpPr>
            <p:spPr bwMode="gray">
              <a:xfrm>
                <a:off x="4131737" y="2075072"/>
                <a:ext cx="1532215" cy="3825336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t"/>
              <a:lstStyle/>
              <a:p>
                <a:pPr algn="ctr"/>
                <a:r>
                  <a:rPr lang="de-DE" b="1" dirty="0" err="1">
                    <a:solidFill>
                      <a:schemeClr val="bg1"/>
                    </a:solidFill>
                  </a:rPr>
                  <a:t>Vectorize</a:t>
                </a:r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6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de-DE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de-DE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de-DE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0.1337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eqArr>
                          </m:num>
                          <m:den>
                            <m:r>
                              <a:rPr lang="de-DE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0.4242</m:t>
                            </m:r>
                          </m:den>
                        </m:f>
                      </m:e>
                    </m:d>
                  </m:oMath>
                </a14:m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5" name="Rounded Rectangle 184">
                <a:extLst>
                  <a:ext uri="{FF2B5EF4-FFF2-40B4-BE49-F238E27FC236}">
                    <a16:creationId xmlns:a16="http://schemas.microsoft.com/office/drawing/2014/main" id="{62734633-5C8E-9920-0661-4236B50FA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131737" y="2075072"/>
                <a:ext cx="1532215" cy="38253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1E6765FC-9000-296E-D0AB-4AF7D1A2F354}"/>
              </a:ext>
            </a:extLst>
          </p:cNvPr>
          <p:cNvCxnSpPr>
            <a:cxnSpLocks/>
          </p:cNvCxnSpPr>
          <p:nvPr/>
        </p:nvCxnSpPr>
        <p:spPr>
          <a:xfrm flipV="1">
            <a:off x="3431704" y="2831649"/>
            <a:ext cx="2664296" cy="18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A2F3EC5D-8F61-01E4-C46B-94B42E80B171}"/>
              </a:ext>
            </a:extLst>
          </p:cNvPr>
          <p:cNvCxnSpPr>
            <a:cxnSpLocks/>
          </p:cNvCxnSpPr>
          <p:nvPr/>
        </p:nvCxnSpPr>
        <p:spPr>
          <a:xfrm>
            <a:off x="3011290" y="5262441"/>
            <a:ext cx="30847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0CD97AC2-A4F1-1C4F-4D74-DD76C517F612}"/>
              </a:ext>
            </a:extLst>
          </p:cNvPr>
          <p:cNvCxnSpPr>
            <a:cxnSpLocks/>
          </p:cNvCxnSpPr>
          <p:nvPr/>
        </p:nvCxnSpPr>
        <p:spPr>
          <a:xfrm>
            <a:off x="3011290" y="5478039"/>
            <a:ext cx="30847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EB13302C-B579-9853-9BB4-7B1C100E880A}"/>
              </a:ext>
            </a:extLst>
          </p:cNvPr>
          <p:cNvCxnSpPr>
            <a:cxnSpLocks/>
          </p:cNvCxnSpPr>
          <p:nvPr/>
        </p:nvCxnSpPr>
        <p:spPr>
          <a:xfrm>
            <a:off x="3000856" y="5679157"/>
            <a:ext cx="3095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ounded Rectangle 192">
                <a:extLst>
                  <a:ext uri="{FF2B5EF4-FFF2-40B4-BE49-F238E27FC236}">
                    <a16:creationId xmlns:a16="http://schemas.microsoft.com/office/drawing/2014/main" id="{C688E30F-38A8-7338-4C0D-180083301D2D}"/>
                  </a:ext>
                </a:extLst>
              </p:cNvPr>
              <p:cNvSpPr/>
              <p:nvPr/>
            </p:nvSpPr>
            <p:spPr bwMode="gray">
              <a:xfrm>
                <a:off x="6099682" y="2020364"/>
                <a:ext cx="1573502" cy="3825336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t"/>
              <a:lstStyle/>
              <a:p>
                <a:pPr algn="ctr"/>
                <a:r>
                  <a:rPr lang="de-DE" b="1" dirty="0" err="1">
                    <a:solidFill>
                      <a:schemeClr val="bg1"/>
                    </a:solidFill>
                  </a:rPr>
                  <a:t>Calculate</a:t>
                </a:r>
                <a:r>
                  <a:rPr lang="de-DE" b="1" dirty="0">
                    <a:solidFill>
                      <a:schemeClr val="bg1"/>
                    </a:solidFill>
                  </a:rPr>
                  <a:t> </a:t>
                </a:r>
                <a:r>
                  <a:rPr lang="de-DE" b="1" dirty="0" err="1">
                    <a:solidFill>
                      <a:schemeClr val="bg1"/>
                    </a:solidFill>
                  </a:rPr>
                  <a:t>Similarity</a:t>
                </a:r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b="1" dirty="0">
                    <a:solidFill>
                      <a:schemeClr val="bg1"/>
                    </a:solidFill>
                  </a:rPr>
                  <a:t>(HLR,LLR) </a:t>
                </a:r>
                <a14:m>
                  <m:oMath xmlns:m="http://schemas.openxmlformats.org/officeDocument/2006/math">
                    <m:r>
                      <a:rPr lang="de-DE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DE" b="1">
                        <a:solidFill>
                          <a:schemeClr val="bg1"/>
                        </a:solidFill>
                      </a:rPr>
                      <m:t>∠</m:t>
                    </m:r>
                  </m:oMath>
                </a14:m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3" name="Rounded Rectangle 192">
                <a:extLst>
                  <a:ext uri="{FF2B5EF4-FFF2-40B4-BE49-F238E27FC236}">
                    <a16:creationId xmlns:a16="http://schemas.microsoft.com/office/drawing/2014/main" id="{C688E30F-38A8-7338-4C0D-180083301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099682" y="2020364"/>
                <a:ext cx="1573502" cy="38253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70C43078-9B04-51C2-1C61-9D7D0724AB5E}"/>
              </a:ext>
            </a:extLst>
          </p:cNvPr>
          <p:cNvCxnSpPr>
            <a:cxnSpLocks/>
          </p:cNvCxnSpPr>
          <p:nvPr/>
        </p:nvCxnSpPr>
        <p:spPr>
          <a:xfrm>
            <a:off x="7608168" y="3933032"/>
            <a:ext cx="4357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8BDF4EC-607A-C8F0-FE75-068452A6D535}"/>
              </a:ext>
            </a:extLst>
          </p:cNvPr>
          <p:cNvSpPr txBox="1"/>
          <p:nvPr/>
        </p:nvSpPr>
        <p:spPr bwMode="gray">
          <a:xfrm>
            <a:off x="8018281" y="4563772"/>
            <a:ext cx="3514265" cy="16015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DE" dirty="0"/>
              <a:t>Similarity Thresholds, </a:t>
            </a:r>
            <a:br>
              <a:rPr lang="en-DE" dirty="0"/>
            </a:br>
            <a:r>
              <a:rPr lang="en-DE" dirty="0"/>
              <a:t>e.g., </a:t>
            </a:r>
            <a:r>
              <a:rPr lang="en-DE" dirty="0">
                <a:solidFill>
                  <a:srgbClr val="A3107C"/>
                </a:solidFill>
              </a:rPr>
              <a:t>t=0.5</a:t>
            </a:r>
            <a:endParaRPr lang="en-DE" dirty="0"/>
          </a:p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DE" dirty="0"/>
              <a:t>Top-K-Retrieval, e.g., </a:t>
            </a:r>
            <a:r>
              <a:rPr lang="en-DE" dirty="0">
                <a:solidFill>
                  <a:srgbClr val="DF9B1B"/>
                </a:solidFill>
              </a:rPr>
              <a:t>k=4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8A8DD13-C6CD-DE91-0923-E2240A2B922E}"/>
              </a:ext>
            </a:extLst>
          </p:cNvPr>
          <p:cNvGrpSpPr/>
          <p:nvPr/>
        </p:nvGrpSpPr>
        <p:grpSpPr>
          <a:xfrm>
            <a:off x="10520292" y="2395542"/>
            <a:ext cx="1447944" cy="745426"/>
            <a:chOff x="10372581" y="2395542"/>
            <a:chExt cx="1447944" cy="745426"/>
          </a:xfrm>
        </p:grpSpPr>
        <p:sp>
          <p:nvSpPr>
            <p:cNvPr id="205" name="Right Brace 204">
              <a:extLst>
                <a:ext uri="{FF2B5EF4-FFF2-40B4-BE49-F238E27FC236}">
                  <a16:creationId xmlns:a16="http://schemas.microsoft.com/office/drawing/2014/main" id="{D6752729-8B7B-85A5-DB76-2111F0695C77}"/>
                </a:ext>
              </a:extLst>
            </p:cNvPr>
            <p:cNvSpPr/>
            <p:nvPr/>
          </p:nvSpPr>
          <p:spPr bwMode="gray">
            <a:xfrm>
              <a:off x="10372581" y="2395542"/>
              <a:ext cx="538990" cy="745426"/>
            </a:xfrm>
            <a:prstGeom prst="rightBrace">
              <a:avLst/>
            </a:prstGeom>
            <a:ln w="57150">
              <a:solidFill>
                <a:srgbClr val="A3107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EB67905A-F1C7-889F-B77D-594013391ED2}"/>
                </a:ext>
              </a:extLst>
            </p:cNvPr>
            <p:cNvSpPr txBox="1"/>
            <p:nvPr/>
          </p:nvSpPr>
          <p:spPr bwMode="gray">
            <a:xfrm>
              <a:off x="10911571" y="2564904"/>
              <a:ext cx="9089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DE" b="1" dirty="0">
                  <a:solidFill>
                    <a:srgbClr val="A3107C"/>
                  </a:solidFill>
                </a:rPr>
                <a:t>t=0.5</a:t>
              </a:r>
              <a:endParaRPr lang="en-DE" b="1" dirty="0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9930FA2-BF00-BD3D-0197-E5EB20277747}"/>
              </a:ext>
            </a:extLst>
          </p:cNvPr>
          <p:cNvGrpSpPr/>
          <p:nvPr/>
        </p:nvGrpSpPr>
        <p:grpSpPr>
          <a:xfrm>
            <a:off x="10503430" y="2395542"/>
            <a:ext cx="1212889" cy="1465506"/>
            <a:chOff x="10355719" y="2395542"/>
            <a:chExt cx="1212889" cy="1465506"/>
          </a:xfrm>
        </p:grpSpPr>
        <p:sp>
          <p:nvSpPr>
            <p:cNvPr id="208" name="Right Brace 207">
              <a:extLst>
                <a:ext uri="{FF2B5EF4-FFF2-40B4-BE49-F238E27FC236}">
                  <a16:creationId xmlns:a16="http://schemas.microsoft.com/office/drawing/2014/main" id="{3529962A-5263-5FFA-2BEF-72FF03BC4A7E}"/>
                </a:ext>
              </a:extLst>
            </p:cNvPr>
            <p:cNvSpPr/>
            <p:nvPr/>
          </p:nvSpPr>
          <p:spPr bwMode="gray">
            <a:xfrm>
              <a:off x="10355719" y="2395542"/>
              <a:ext cx="345098" cy="1465506"/>
            </a:xfrm>
            <a:prstGeom prst="rightBrace">
              <a:avLst>
                <a:gd name="adj1" fmla="val 19293"/>
                <a:gd name="adj2" fmla="val 74117"/>
              </a:avLst>
            </a:prstGeom>
            <a:ln w="57150">
              <a:solidFill>
                <a:srgbClr val="DF9B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rgbClr val="DF9B1B"/>
                </a:solidFill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7898735-8F5F-D852-321C-6263FC7B9FA0}"/>
                </a:ext>
              </a:extLst>
            </p:cNvPr>
            <p:cNvSpPr txBox="1"/>
            <p:nvPr/>
          </p:nvSpPr>
          <p:spPr bwMode="gray">
            <a:xfrm>
              <a:off x="10659654" y="3275692"/>
              <a:ext cx="9089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DE" b="1" dirty="0">
                  <a:solidFill>
                    <a:srgbClr val="DF9B1B"/>
                  </a:solidFill>
                </a:rPr>
                <a:t>k=4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076B5152-93D3-A80E-0B06-74572B93FA60}"/>
              </a:ext>
            </a:extLst>
          </p:cNvPr>
          <p:cNvSpPr txBox="1"/>
          <p:nvPr/>
        </p:nvSpPr>
        <p:spPr bwMode="gray">
          <a:xfrm>
            <a:off x="0" y="42724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AF3210-4CC3-884C-8DDC-E13FAFCA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0146"/>
              </p:ext>
            </p:extLst>
          </p:nvPr>
        </p:nvGraphicFramePr>
        <p:xfrm>
          <a:off x="8043898" y="1638433"/>
          <a:ext cx="2470206" cy="3727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0206">
                  <a:extLst>
                    <a:ext uri="{9D8B030D-6E8A-4147-A177-3AD203B41FA5}">
                      <a16:colId xmlns:a16="http://schemas.microsoft.com/office/drawing/2014/main" val="2046517889"/>
                    </a:ext>
                  </a:extLst>
                </a:gridCol>
              </a:tblGrid>
              <a:tr h="372727">
                <a:tc>
                  <a:txBody>
                    <a:bodyPr/>
                    <a:lstStyle/>
                    <a:p>
                      <a:pPr algn="ctr"/>
                      <a:r>
                        <a:rPr lang="en-DE" sz="1800" dirty="0"/>
                        <a:t>Ranked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3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814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CED0F-5199-C9CA-6E96-17AFB6E9F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7472EB-CF81-7426-8A39-90610448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Requirements Traceability using Information Retrieval (IR)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6C055-840B-24B3-1E0F-08DEE3595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420C0-BAFF-C0C9-89B0-34FB70453D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361EA-2134-D7FE-45C6-C14B6ECEDD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5E9AA-4004-2F2A-61E7-18396BEA2A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EDE1BA-6DB3-A2DD-12BB-B08E7FE2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" b="199"/>
          <a:stretch/>
        </p:blipFill>
        <p:spPr>
          <a:xfrm>
            <a:off x="804600" y="1011237"/>
            <a:ext cx="10581722" cy="51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57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B919F-0E80-4BEF-2E66-77F3125E6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34CA6E-26E0-D714-46AE-0E684E44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Requirements Traceability using Information Retrieval (IR)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2FFFFA-0EEA-1C72-4FCA-A4F85AC1B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471CA-9345-68C2-64A7-7A35BFFFC8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2DE58-9104-0067-D708-C641666A46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DBE95-E08B-384D-7BA0-ADBDC47E6F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E8373E-DDE0-38F5-F0DD-EEB36D07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68" t="52354" r="26858" b="199"/>
          <a:stretch>
            <a:fillRect/>
          </a:stretch>
        </p:blipFill>
        <p:spPr>
          <a:xfrm>
            <a:off x="1055440" y="1323051"/>
            <a:ext cx="9829092" cy="4941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65347-17D8-DB73-6C41-98A6230F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42" t="27370" r="319" b="32379"/>
          <a:stretch>
            <a:fillRect/>
          </a:stretch>
        </p:blipFill>
        <p:spPr>
          <a:xfrm>
            <a:off x="9192344" y="872634"/>
            <a:ext cx="28083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86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83779-EBD0-3580-3AB1-BA0273565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6A900-69C4-FC30-3845-1CD412FF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68" t="52354" r="26858" b="199"/>
          <a:stretch>
            <a:fillRect/>
          </a:stretch>
        </p:blipFill>
        <p:spPr>
          <a:xfrm>
            <a:off x="1055440" y="1323051"/>
            <a:ext cx="9829092" cy="494118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B88542B-E0E5-CD78-BF99-A5B73EA9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Requirements Traceability using Information Retrieval (IR)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2AF15A-EA00-9E4B-7F41-1ABA653E83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57040-9754-48B1-0A65-208489C078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2628-96CD-22D7-9E18-EBA3262186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F8BD8-CBDF-633B-97BC-C5FFFD58E0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F52C1-5C0F-6202-DABE-C605050D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42" t="27370" r="319" b="32379"/>
          <a:stretch>
            <a:fillRect/>
          </a:stretch>
        </p:blipFill>
        <p:spPr>
          <a:xfrm>
            <a:off x="9192344" y="872634"/>
            <a:ext cx="2808312" cy="208823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B1DC3D-FF8D-7ECC-58FD-2D955638152E}"/>
              </a:ext>
            </a:extLst>
          </p:cNvPr>
          <p:cNvSpPr/>
          <p:nvPr/>
        </p:nvSpPr>
        <p:spPr bwMode="gray">
          <a:xfrm>
            <a:off x="1523845" y="2312876"/>
            <a:ext cx="9145016" cy="2232248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lvl="1" algn="ctr"/>
            <a:r>
              <a:rPr lang="en-DE" sz="3200" b="1" dirty="0"/>
              <a:t>Problem</a:t>
            </a:r>
            <a:endParaRPr lang="en-DE" sz="2400" b="1" dirty="0"/>
          </a:p>
          <a:p>
            <a:pPr lvl="1" algn="ctr"/>
            <a:endParaRPr lang="en-DE" b="1" dirty="0"/>
          </a:p>
          <a:p>
            <a:pPr lvl="1" algn="ctr"/>
            <a:r>
              <a:rPr lang="en-DE" sz="2400" dirty="0"/>
              <a:t>“Guessing” </a:t>
            </a:r>
            <a:r>
              <a:rPr lang="en-DE" sz="2400" b="1" dirty="0"/>
              <a:t>thresholds</a:t>
            </a:r>
            <a:r>
              <a:rPr lang="en-DE" sz="2400" dirty="0"/>
              <a:t> and good “</a:t>
            </a:r>
            <a:r>
              <a:rPr lang="en-DE" sz="2400" b="1" dirty="0"/>
              <a:t>k</a:t>
            </a:r>
            <a:r>
              <a:rPr lang="en-DE" sz="2400" dirty="0"/>
              <a:t>”s for IR approaches</a:t>
            </a:r>
            <a:br>
              <a:rPr lang="en-DE" sz="2400" dirty="0"/>
            </a:br>
            <a:r>
              <a:rPr lang="en-DE" sz="2400" dirty="0"/>
              <a:t>is hard / project-dependent.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00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A552-C56D-193E-389D-ECD91BD6C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0FAB0E-A5CC-3A76-229C-BE7D2343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Idea: Small LLMs to </a:t>
            </a:r>
            <a:r>
              <a:rPr lang="en-DE" i="1" dirty="0"/>
              <a:t>lightweightly</a:t>
            </a:r>
            <a:r>
              <a:rPr lang="en-DE" dirty="0"/>
              <a:t> filter all requirement pairs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3001B2-47F3-F207-B7F5-A82F2D82D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8B2F1-3D08-E4B2-756F-DB40FDC993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9E715-5CD6-1937-C100-8F0C5FFAC3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6FA0F-27B4-E410-6778-E2AB88999F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F7C3EFA-9AF6-5405-2F73-914AFB807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007" y="1844824"/>
            <a:ext cx="11230518" cy="37039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C59585-E24A-0EC8-B231-12C184478E74}"/>
              </a:ext>
            </a:extLst>
          </p:cNvPr>
          <p:cNvSpPr/>
          <p:nvPr/>
        </p:nvSpPr>
        <p:spPr bwMode="gray">
          <a:xfrm>
            <a:off x="4511824" y="1376362"/>
            <a:ext cx="7560840" cy="45009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0B50DB-D736-0DCE-C90B-8EABAB863948}"/>
              </a:ext>
            </a:extLst>
          </p:cNvPr>
          <p:cNvSpPr/>
          <p:nvPr/>
        </p:nvSpPr>
        <p:spPr bwMode="gray">
          <a:xfrm>
            <a:off x="308507" y="1376362"/>
            <a:ext cx="7560840" cy="45009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F034-7547-26F7-3204-31E84AB0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775CF1-8AFE-13F6-42F9-0565020F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Reduction of Search Space &amp; Maintaining Recall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B0F841-B63B-CFDA-C897-21D6821DD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DE" dirty="0"/>
              <a:t>Retrieved combinations + Recall per project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B6D11-1C3E-BBEB-6723-795E7A0FA6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4DAEF-F5D4-AD6C-09C1-E64C1E14B8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EED6D-027B-F532-40CF-40D6EC92A1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3840A-3781-4A36-8FEF-91B6C4F3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663" t="5230" r="64851" b="3542"/>
          <a:stretch>
            <a:fillRect/>
          </a:stretch>
        </p:blipFill>
        <p:spPr>
          <a:xfrm rot="5400000">
            <a:off x="4344506" y="-592039"/>
            <a:ext cx="3502988" cy="10012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18F317-8EDF-6D3A-5916-EDBDEF64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74" t="4640" r="1811" b="48129"/>
          <a:stretch>
            <a:fillRect/>
          </a:stretch>
        </p:blipFill>
        <p:spPr>
          <a:xfrm>
            <a:off x="9612682" y="777566"/>
            <a:ext cx="234015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B7DB6-5C89-1226-3E19-AA377C4A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54E406F-9E9A-3A4B-AB8D-5D5A6D0A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Comparison to State of the Art Approaches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851081-4A2B-3FB7-2804-022029B3A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DE" sz="1800" dirty="0"/>
              <a:t>Approaches for Comparison</a:t>
            </a:r>
          </a:p>
          <a:p>
            <a:pPr lvl="3"/>
            <a:r>
              <a:rPr lang="en-DE" sz="1800" dirty="0"/>
              <a:t>VSM: IR with similarity threshold</a:t>
            </a:r>
          </a:p>
          <a:p>
            <a:pPr lvl="3"/>
            <a:r>
              <a:rPr lang="en-DE" sz="1800" dirty="0"/>
              <a:t>LSI: IR with similarity threshold</a:t>
            </a:r>
          </a:p>
          <a:p>
            <a:pPr lvl="3"/>
            <a:r>
              <a:rPr lang="en-DE" sz="1800" dirty="0"/>
              <a:t>Embeddings: IR with Top-K</a:t>
            </a:r>
          </a:p>
          <a:p>
            <a:pPr lvl="3"/>
            <a:r>
              <a:rPr lang="en-DE" sz="1800" dirty="0"/>
              <a:t>LiSSA: RAG-based with Top-K</a:t>
            </a:r>
          </a:p>
          <a:p>
            <a:pPr lvl="1"/>
            <a:endParaRPr lang="en-DE" sz="1800" dirty="0"/>
          </a:p>
          <a:p>
            <a:pPr lvl="1"/>
            <a:r>
              <a:rPr lang="en-DE" sz="1800" dirty="0"/>
              <a:t>Metrics</a:t>
            </a:r>
          </a:p>
          <a:p>
            <a:pPr lvl="3"/>
            <a:r>
              <a:rPr lang="en-DE" sz="1800" dirty="0"/>
              <a:t>F</a:t>
            </a:r>
            <a:r>
              <a:rPr lang="en-DE" sz="1800" baseline="-25000" dirty="0"/>
              <a:t>1</a:t>
            </a:r>
            <a:r>
              <a:rPr lang="en-DE" sz="1800" dirty="0"/>
              <a:t>-score (esp. full automation)</a:t>
            </a:r>
          </a:p>
          <a:p>
            <a:pPr lvl="3"/>
            <a:r>
              <a:rPr lang="en-DE" sz="1800" dirty="0"/>
              <a:t>F</a:t>
            </a:r>
            <a:r>
              <a:rPr lang="en-DE" sz="1800" baseline="-25000" dirty="0"/>
              <a:t>2</a:t>
            </a:r>
            <a:r>
              <a:rPr lang="en-DE" sz="1800" dirty="0"/>
              <a:t>-score (esp. semi-automatic)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FADC1-18AB-17C7-4CEA-CCBE2F8806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B66CD0-0AD5-F446-8976-9FF193008E70}" type="datetime3">
              <a:rPr lang="de-DE" smtClean="0"/>
              <a:t>01/09/2025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8BA88-956B-937A-5368-793C535CA1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DAE13-FA9C-43AA-33B4-7DF585EDFB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E25F20-6161-E471-7B2D-72E7F6684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44555"/>
              </p:ext>
            </p:extLst>
          </p:nvPr>
        </p:nvGraphicFramePr>
        <p:xfrm>
          <a:off x="6672064" y="163512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2640864555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2680909744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706642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Approach</a:t>
                      </a:r>
                      <a:endParaRPr lang="en-DE" sz="18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F</a:t>
                      </a:r>
                      <a:r>
                        <a:rPr lang="en-GB" sz="1800" b="1" i="0" u="none" strike="noStrike" kern="1200" cap="none" spc="0" normalizeH="0" baseline="-2500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1</a:t>
                      </a: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-score</a:t>
                      </a:r>
                      <a:endParaRPr lang="en-DE" sz="1800" b="1" i="0" u="none" strike="noStrike" kern="1200" cap="none" spc="0" normalizeH="0" baseline="0" dirty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F</a:t>
                      </a:r>
                      <a:r>
                        <a:rPr lang="en-GB" sz="1800" b="1" i="0" u="none" strike="noStrike" kern="1200" cap="none" spc="0" normalizeH="0" baseline="-2500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2</a:t>
                      </a:r>
                      <a:r>
                        <a:rPr lang="en-GB" sz="18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-score</a:t>
                      </a:r>
                      <a:endParaRPr lang="en-DE" sz="1800" b="1" i="0" u="none" strike="noStrike" kern="1200" cap="none" spc="0" normalizeH="0" baseline="0" dirty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5516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F90D9A-D699-1155-5045-E13A29D6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28352"/>
              </p:ext>
            </p:extLst>
          </p:nvPr>
        </p:nvGraphicFramePr>
        <p:xfrm>
          <a:off x="6672064" y="200596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543152748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1872827110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64261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VSM</a:t>
                      </a:r>
                      <a:r>
                        <a:rPr lang="en-GB" sz="1800" b="0" i="0" u="none" strike="noStrike" kern="1200" cap="none" spc="0" normalizeH="0" baseline="-250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GO</a:t>
                      </a:r>
                      <a:endParaRPr lang="en-DE" sz="1800" b="0" i="0" u="none" strike="noStrike" kern="1200" cap="none" spc="0" normalizeH="0" baseline="-2500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.27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.34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7201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9A2E25-BC55-E340-0718-E67FCD7F1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92602"/>
              </p:ext>
            </p:extLst>
          </p:nvPr>
        </p:nvGraphicFramePr>
        <p:xfrm>
          <a:off x="6672064" y="237680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347381480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878290796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1582097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LSI</a:t>
                      </a:r>
                      <a:r>
                        <a:rPr lang="en-GB" sz="1800" b="0" i="0" u="none" strike="noStrike" kern="1200" cap="none" spc="0" normalizeH="0" baseline="-250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GO</a:t>
                      </a:r>
                      <a:endParaRPr lang="en-DE" sz="1800" b="0" i="0" u="none" strike="noStrike" kern="1200" cap="none" spc="0" normalizeH="0" baseline="-2500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.23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.33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7191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19C541-55E1-27C0-BFDD-E05BEC76B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1446"/>
              </p:ext>
            </p:extLst>
          </p:nvPr>
        </p:nvGraphicFramePr>
        <p:xfrm>
          <a:off x="6672064" y="274764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135123504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2276578380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345288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Embeddings</a:t>
                      </a:r>
                      <a:r>
                        <a:rPr lang="en-GB" sz="1800" b="0" i="0" u="none" strike="noStrike" kern="1200" cap="none" spc="0" normalizeH="0" baseline="-2500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GO</a:t>
                      </a:r>
                      <a:endParaRPr lang="en-DE" sz="1800" b="0" i="0" u="none" strike="noStrike" kern="1200" cap="none" spc="0" normalizeH="0" baseline="-2500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.40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9377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4F32489-FE1F-3C85-BE6F-9BBB8CB39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52717"/>
              </p:ext>
            </p:extLst>
          </p:nvPr>
        </p:nvGraphicFramePr>
        <p:xfrm>
          <a:off x="6672064" y="311848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3294615551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4294367313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1180464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LiSSA (GPT-4o)</a:t>
                      </a:r>
                      <a:endParaRPr lang="en-DE" sz="18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1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1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.51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6956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16B231D-43F2-B77B-371C-CEB465BFD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11330"/>
              </p:ext>
            </p:extLst>
          </p:nvPr>
        </p:nvGraphicFramePr>
        <p:xfrm>
          <a:off x="6672064" y="348932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1660186307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855629053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2669812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Majority Voting</a:t>
                      </a:r>
                      <a:endParaRPr lang="en-DE" sz="1800" b="0" i="0" u="none" strike="noStrike" kern="1200" cap="none" spc="0" normalizeH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.18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.34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8657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2975E7-384F-2E76-941E-B70CBB1E1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73567"/>
              </p:ext>
            </p:extLst>
          </p:nvPr>
        </p:nvGraphicFramePr>
        <p:xfrm>
          <a:off x="6672064" y="386016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3222087660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369873086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134478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Chaining</a:t>
                      </a:r>
                      <a:endParaRPr lang="en-DE" sz="1800" b="0" i="0" u="none" strike="noStrike" kern="1200" cap="none" spc="0" normalizeH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.28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.45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0022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9C5A58F-AAC6-F908-4CE3-B63AF54AF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38790"/>
              </p:ext>
            </p:extLst>
          </p:nvPr>
        </p:nvGraphicFramePr>
        <p:xfrm>
          <a:off x="6672064" y="4231006"/>
          <a:ext cx="4719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94">
                  <a:extLst>
                    <a:ext uri="{9D8B030D-6E8A-4147-A177-3AD203B41FA5}">
                      <a16:colId xmlns:a16="http://schemas.microsoft.com/office/drawing/2014/main" val="764378875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429666903"/>
                    </a:ext>
                  </a:extLst>
                </a:gridCol>
                <a:gridCol w="1337900">
                  <a:extLst>
                    <a:ext uri="{9D8B030D-6E8A-4147-A177-3AD203B41FA5}">
                      <a16:colId xmlns:a16="http://schemas.microsoft.com/office/drawing/2014/main" val="3700790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="0" i="0" u="none" strike="noStrike" kern="1200" cap="none" spc="0" normalizeH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Chaining + GPT-4o</a:t>
                      </a:r>
                      <a:endParaRPr lang="en-DE" sz="1800" b="0" i="0" u="none" strike="noStrike" kern="1200" cap="none" spc="0" normalizeH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.34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800" b="0" i="0" u="none" strike="noStrike" kern="1200" cap="none" spc="0" normalizeH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5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75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655-8207-5C22-F369-B06B2419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294E-04AF-3A10-6D95-032BBD46F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8439243" cy="4684711"/>
          </a:xfrm>
        </p:spPr>
        <p:txBody>
          <a:bodyPr/>
          <a:lstStyle/>
          <a:p>
            <a:pPr lvl="1"/>
            <a:r>
              <a:rPr lang="en-DE" sz="1800" dirty="0"/>
              <a:t>Problem: “guessing” </a:t>
            </a:r>
            <a:r>
              <a:rPr lang="en-DE" sz="1800" b="1" dirty="0">
                <a:solidFill>
                  <a:srgbClr val="A3107C"/>
                </a:solidFill>
              </a:rPr>
              <a:t>thresholds</a:t>
            </a:r>
            <a:r>
              <a:rPr lang="en-DE" sz="1800" dirty="0"/>
              <a:t> and good “</a:t>
            </a:r>
            <a:r>
              <a:rPr lang="en-DE" sz="1800" b="1" dirty="0">
                <a:solidFill>
                  <a:srgbClr val="DF9B1B"/>
                </a:solidFill>
              </a:rPr>
              <a:t>k</a:t>
            </a:r>
            <a:r>
              <a:rPr lang="en-DE" sz="1800" dirty="0"/>
              <a:t>”s for IR is hard / project-dependent</a:t>
            </a:r>
          </a:p>
          <a:p>
            <a:pPr lvl="1"/>
            <a:endParaRPr lang="en-DE" sz="1800" dirty="0"/>
          </a:p>
          <a:p>
            <a:pPr lvl="1"/>
            <a:r>
              <a:rPr lang="en-DE" sz="1800" dirty="0"/>
              <a:t>Approach: Use small LLMs to reduce search space while maintaining recall</a:t>
            </a:r>
          </a:p>
          <a:p>
            <a:pPr marL="0" lvl="1" indent="0">
              <a:buNone/>
            </a:pPr>
            <a:endParaRPr lang="en-DE" sz="1800" dirty="0"/>
          </a:p>
          <a:p>
            <a:pPr lvl="1"/>
            <a:r>
              <a:rPr lang="en-DE" sz="1800" dirty="0"/>
              <a:t>Results: Ensembles of small LLMs …</a:t>
            </a:r>
          </a:p>
          <a:p>
            <a:pPr lvl="3"/>
            <a:r>
              <a:rPr lang="en-DE" sz="1800" dirty="0"/>
              <a:t>can filter non-linked candidate pairs</a:t>
            </a:r>
          </a:p>
          <a:p>
            <a:pPr lvl="3"/>
            <a:r>
              <a:rPr lang="en-GB" sz="1800" dirty="0"/>
              <a:t>can outperform classical methods like VSM / LSI</a:t>
            </a:r>
          </a:p>
          <a:p>
            <a:pPr lvl="3"/>
            <a:r>
              <a:rPr lang="en-GB" sz="1800" dirty="0"/>
              <a:t>do not outperform embedding-based top-k approaches</a:t>
            </a:r>
          </a:p>
          <a:p>
            <a:pPr lvl="3"/>
            <a:r>
              <a:rPr lang="en-GB" sz="1800" dirty="0"/>
              <a:t>have higher computational costs, but no thresholds</a:t>
            </a:r>
            <a:br>
              <a:rPr lang="en-GB" sz="1800" dirty="0"/>
            </a:br>
            <a:r>
              <a:rPr lang="en-GB" sz="1800" dirty="0"/>
              <a:t>→ trade-off decisions</a:t>
            </a:r>
          </a:p>
          <a:p>
            <a:pPr lvl="1" indent="0">
              <a:buNone/>
            </a:pPr>
            <a:endParaRPr lang="en-DE" sz="1800" dirty="0"/>
          </a:p>
          <a:p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9414-DEEB-274B-A053-F3073AC1BC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86AFDF-7FAA-8E47-9D47-E02EE4606254}" type="datetime3">
              <a:rPr lang="de-DE" smtClean="0"/>
              <a:t>01/09/2025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7E0EF-C46E-448F-0DB7-36F767A2FB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Beyond Retrieval: A Study of Using LLM Ensembles for Candidate Filtering in Requirements Traceability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E5378-F5E5-CF29-C265-40A3A4A198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7B16D7-81CC-F21E-A49C-79B3CD16286F}"/>
              </a:ext>
            </a:extLst>
          </p:cNvPr>
          <p:cNvGrpSpPr/>
          <p:nvPr/>
        </p:nvGrpSpPr>
        <p:grpSpPr>
          <a:xfrm>
            <a:off x="6767267" y="3878386"/>
            <a:ext cx="2158382" cy="2415618"/>
            <a:chOff x="6152526" y="4186546"/>
            <a:chExt cx="2158382" cy="241561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242F78D-9E45-CC93-0221-B8F9CD161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526" y="4186546"/>
              <a:ext cx="2158382" cy="215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B4889E-5598-B102-4392-0CB7B11C15BE}"/>
                </a:ext>
              </a:extLst>
            </p:cNvPr>
            <p:cNvSpPr txBox="1"/>
            <p:nvPr/>
          </p:nvSpPr>
          <p:spPr bwMode="gray">
            <a:xfrm>
              <a:off x="6522426" y="6098108"/>
              <a:ext cx="1512168" cy="504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400" dirty="0" err="1"/>
                <a:t>ardoco.de</a:t>
              </a:r>
              <a:r>
                <a:rPr lang="en-GB" sz="1400" dirty="0"/>
                <a:t>/c/aire25</a:t>
              </a:r>
              <a:endParaRPr lang="en-DE" sz="1400" dirty="0" err="1"/>
            </a:p>
          </p:txBody>
        </p:sp>
      </p:grpSp>
      <p:pic>
        <p:nvPicPr>
          <p:cNvPr id="9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BDA2B78D-5B43-85A2-FAE6-5EFB2656B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79" y="2544380"/>
            <a:ext cx="1296144" cy="1620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1FEFFC-3D42-E646-8CD3-FB13697B2B63}"/>
              </a:ext>
            </a:extLst>
          </p:cNvPr>
          <p:cNvSpPr txBox="1"/>
          <p:nvPr/>
        </p:nvSpPr>
        <p:spPr bwMode="gray">
          <a:xfrm>
            <a:off x="7942234" y="36996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908FDA9-BF23-ACB3-BE1B-73183D19F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34336"/>
              </p:ext>
            </p:extLst>
          </p:nvPr>
        </p:nvGraphicFramePr>
        <p:xfrm>
          <a:off x="9074643" y="4566163"/>
          <a:ext cx="2470206" cy="1463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925847214"/>
                    </a:ext>
                  </a:extLst>
                </a:gridCol>
                <a:gridCol w="1182426">
                  <a:extLst>
                    <a:ext uri="{9D8B030D-6E8A-4147-A177-3AD203B41FA5}">
                      <a16:colId xmlns:a16="http://schemas.microsoft.com/office/drawing/2014/main" val="74040244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DE" sz="1800" b="0" dirty="0"/>
                        <a:t>Low-Level</a:t>
                      </a:r>
                      <a:endParaRPr lang="en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0" dirty="0"/>
                        <a:t>Similarity</a:t>
                      </a:r>
                      <a:endParaRPr lang="en-DE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499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LLR3: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96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LLR1: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3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DE" sz="1800" dirty="0"/>
                        <a:t>LLR2: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sz="18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657385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03030350-1340-D6B7-BCAF-70C5B1F2C61B}"/>
              </a:ext>
            </a:extLst>
          </p:cNvPr>
          <p:cNvGrpSpPr/>
          <p:nvPr/>
        </p:nvGrpSpPr>
        <p:grpSpPr>
          <a:xfrm>
            <a:off x="9076377" y="422126"/>
            <a:ext cx="708320" cy="880807"/>
            <a:chOff x="3059641" y="3542576"/>
            <a:chExt cx="708320" cy="880807"/>
          </a:xfrm>
        </p:grpSpPr>
        <p:sp>
          <p:nvSpPr>
            <p:cNvPr id="29" name="Freeform: Shape 73">
              <a:extLst>
                <a:ext uri="{FF2B5EF4-FFF2-40B4-BE49-F238E27FC236}">
                  <a16:creationId xmlns:a16="http://schemas.microsoft.com/office/drawing/2014/main" id="{E5C7C3F5-84B2-6C5C-9C7F-9E62A848530A}"/>
                </a:ext>
              </a:extLst>
            </p:cNvPr>
            <p:cNvSpPr/>
            <p:nvPr/>
          </p:nvSpPr>
          <p:spPr>
            <a:xfrm>
              <a:off x="3195233" y="3543528"/>
              <a:ext cx="572645" cy="756576"/>
            </a:xfrm>
            <a:custGeom>
              <a:avLst/>
              <a:gdLst>
                <a:gd name="connsiteX0" fmla="*/ 22034 w 1434233"/>
                <a:gd name="connsiteY0" fmla="*/ 0 h 1894901"/>
                <a:gd name="connsiteX1" fmla="*/ 484743 w 1434233"/>
                <a:gd name="connsiteY1" fmla="*/ 11016 h 1894901"/>
                <a:gd name="connsiteX2" fmla="*/ 1013552 w 1434233"/>
                <a:gd name="connsiteY2" fmla="*/ 33050 h 1894901"/>
                <a:gd name="connsiteX3" fmla="*/ 1222873 w 1434233"/>
                <a:gd name="connsiteY3" fmla="*/ 77118 h 1894901"/>
                <a:gd name="connsiteX4" fmla="*/ 1299991 w 1434233"/>
                <a:gd name="connsiteY4" fmla="*/ 88134 h 1894901"/>
                <a:gd name="connsiteX5" fmla="*/ 1333041 w 1434233"/>
                <a:gd name="connsiteY5" fmla="*/ 99151 h 1894901"/>
                <a:gd name="connsiteX6" fmla="*/ 1344058 w 1434233"/>
                <a:gd name="connsiteY6" fmla="*/ 132202 h 1894901"/>
                <a:gd name="connsiteX7" fmla="*/ 1366092 w 1434233"/>
                <a:gd name="connsiteY7" fmla="*/ 165253 h 1894901"/>
                <a:gd name="connsiteX8" fmla="*/ 1377109 w 1434233"/>
                <a:gd name="connsiteY8" fmla="*/ 198303 h 1894901"/>
                <a:gd name="connsiteX9" fmla="*/ 1410159 w 1434233"/>
                <a:gd name="connsiteY9" fmla="*/ 220337 h 1894901"/>
                <a:gd name="connsiteX10" fmla="*/ 1421176 w 1434233"/>
                <a:gd name="connsiteY10" fmla="*/ 892366 h 1894901"/>
                <a:gd name="connsiteX11" fmla="*/ 1421176 w 1434233"/>
                <a:gd name="connsiteY11" fmla="*/ 1520327 h 1894901"/>
                <a:gd name="connsiteX12" fmla="*/ 1410159 w 1434233"/>
                <a:gd name="connsiteY12" fmla="*/ 1586428 h 1894901"/>
                <a:gd name="connsiteX13" fmla="*/ 1388126 w 1434233"/>
                <a:gd name="connsiteY13" fmla="*/ 1784732 h 1894901"/>
                <a:gd name="connsiteX14" fmla="*/ 1322024 w 1434233"/>
                <a:gd name="connsiteY14" fmla="*/ 1806766 h 1894901"/>
                <a:gd name="connsiteX15" fmla="*/ 1288974 w 1434233"/>
                <a:gd name="connsiteY15" fmla="*/ 1817783 h 1894901"/>
                <a:gd name="connsiteX16" fmla="*/ 1211856 w 1434233"/>
                <a:gd name="connsiteY16" fmla="*/ 1839816 h 1894901"/>
                <a:gd name="connsiteX17" fmla="*/ 1145755 w 1434233"/>
                <a:gd name="connsiteY17" fmla="*/ 1850833 h 1894901"/>
                <a:gd name="connsiteX18" fmla="*/ 1079653 w 1434233"/>
                <a:gd name="connsiteY18" fmla="*/ 1872867 h 1894901"/>
                <a:gd name="connsiteX19" fmla="*/ 1002535 w 1434233"/>
                <a:gd name="connsiteY19" fmla="*/ 1894901 h 1894901"/>
                <a:gd name="connsiteX20" fmla="*/ 242371 w 1434233"/>
                <a:gd name="connsiteY20" fmla="*/ 1872867 h 1894901"/>
                <a:gd name="connsiteX21" fmla="*/ 198304 w 1434233"/>
                <a:gd name="connsiteY21" fmla="*/ 1861850 h 1894901"/>
                <a:gd name="connsiteX22" fmla="*/ 143220 w 1434233"/>
                <a:gd name="connsiteY22" fmla="*/ 1850833 h 1894901"/>
                <a:gd name="connsiteX23" fmla="*/ 110169 w 1434233"/>
                <a:gd name="connsiteY23" fmla="*/ 1839816 h 1894901"/>
                <a:gd name="connsiteX24" fmla="*/ 66102 w 1434233"/>
                <a:gd name="connsiteY24" fmla="*/ 1828800 h 1894901"/>
                <a:gd name="connsiteX25" fmla="*/ 33051 w 1434233"/>
                <a:gd name="connsiteY25" fmla="*/ 1795749 h 1894901"/>
                <a:gd name="connsiteX26" fmla="*/ 11017 w 1434233"/>
                <a:gd name="connsiteY26" fmla="*/ 1729648 h 1894901"/>
                <a:gd name="connsiteX27" fmla="*/ 0 w 1434233"/>
                <a:gd name="connsiteY27" fmla="*/ 1156771 h 1894901"/>
                <a:gd name="connsiteX28" fmla="*/ 11017 w 1434233"/>
                <a:gd name="connsiteY28" fmla="*/ 528809 h 1894901"/>
                <a:gd name="connsiteX29" fmla="*/ 33051 w 1434233"/>
                <a:gd name="connsiteY29" fmla="*/ 330506 h 1894901"/>
                <a:gd name="connsiteX30" fmla="*/ 44068 w 1434233"/>
                <a:gd name="connsiteY30" fmla="*/ 143219 h 1894901"/>
                <a:gd name="connsiteX31" fmla="*/ 55085 w 1434233"/>
                <a:gd name="connsiteY31" fmla="*/ 33050 h 1894901"/>
                <a:gd name="connsiteX32" fmla="*/ 110169 w 1434233"/>
                <a:gd name="connsiteY32" fmla="*/ 22033 h 189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4233" h="1894901">
                  <a:moveTo>
                    <a:pt x="22034" y="0"/>
                  </a:moveTo>
                  <a:lnTo>
                    <a:pt x="484743" y="11016"/>
                  </a:lnTo>
                  <a:cubicBezTo>
                    <a:pt x="602359" y="13994"/>
                    <a:pt x="855643" y="12453"/>
                    <a:pt x="1013552" y="33050"/>
                  </a:cubicBezTo>
                  <a:cubicBezTo>
                    <a:pt x="1274558" y="67095"/>
                    <a:pt x="1041501" y="38253"/>
                    <a:pt x="1222873" y="77118"/>
                  </a:cubicBezTo>
                  <a:cubicBezTo>
                    <a:pt x="1248264" y="82559"/>
                    <a:pt x="1274285" y="84462"/>
                    <a:pt x="1299991" y="88134"/>
                  </a:cubicBezTo>
                  <a:cubicBezTo>
                    <a:pt x="1311008" y="91806"/>
                    <a:pt x="1324830" y="90940"/>
                    <a:pt x="1333041" y="99151"/>
                  </a:cubicBezTo>
                  <a:cubicBezTo>
                    <a:pt x="1341252" y="107363"/>
                    <a:pt x="1338865" y="121815"/>
                    <a:pt x="1344058" y="132202"/>
                  </a:cubicBezTo>
                  <a:cubicBezTo>
                    <a:pt x="1349979" y="144045"/>
                    <a:pt x="1360170" y="153410"/>
                    <a:pt x="1366092" y="165253"/>
                  </a:cubicBezTo>
                  <a:cubicBezTo>
                    <a:pt x="1371285" y="175640"/>
                    <a:pt x="1369855" y="189235"/>
                    <a:pt x="1377109" y="198303"/>
                  </a:cubicBezTo>
                  <a:cubicBezTo>
                    <a:pt x="1385380" y="208642"/>
                    <a:pt x="1399142" y="212992"/>
                    <a:pt x="1410159" y="220337"/>
                  </a:cubicBezTo>
                  <a:cubicBezTo>
                    <a:pt x="1413831" y="444347"/>
                    <a:pt x="1415843" y="668390"/>
                    <a:pt x="1421176" y="892366"/>
                  </a:cubicBezTo>
                  <a:cubicBezTo>
                    <a:pt x="1430516" y="1284656"/>
                    <a:pt x="1445173" y="1040403"/>
                    <a:pt x="1421176" y="1520327"/>
                  </a:cubicBezTo>
                  <a:cubicBezTo>
                    <a:pt x="1420060" y="1542637"/>
                    <a:pt x="1412930" y="1564263"/>
                    <a:pt x="1410159" y="1586428"/>
                  </a:cubicBezTo>
                  <a:cubicBezTo>
                    <a:pt x="1401910" y="1652423"/>
                    <a:pt x="1412826" y="1722981"/>
                    <a:pt x="1388126" y="1784732"/>
                  </a:cubicBezTo>
                  <a:cubicBezTo>
                    <a:pt x="1379500" y="1806297"/>
                    <a:pt x="1344058" y="1799421"/>
                    <a:pt x="1322024" y="1806766"/>
                  </a:cubicBezTo>
                  <a:lnTo>
                    <a:pt x="1288974" y="1817783"/>
                  </a:lnTo>
                  <a:cubicBezTo>
                    <a:pt x="1257471" y="1828284"/>
                    <a:pt x="1246443" y="1832899"/>
                    <a:pt x="1211856" y="1839816"/>
                  </a:cubicBezTo>
                  <a:cubicBezTo>
                    <a:pt x="1189952" y="1844197"/>
                    <a:pt x="1167426" y="1845415"/>
                    <a:pt x="1145755" y="1850833"/>
                  </a:cubicBezTo>
                  <a:cubicBezTo>
                    <a:pt x="1123223" y="1856466"/>
                    <a:pt x="1102185" y="1867234"/>
                    <a:pt x="1079653" y="1872867"/>
                  </a:cubicBezTo>
                  <a:cubicBezTo>
                    <a:pt x="1024320" y="1886701"/>
                    <a:pt x="1049950" y="1879096"/>
                    <a:pt x="1002535" y="1894901"/>
                  </a:cubicBezTo>
                  <a:lnTo>
                    <a:pt x="242371" y="1872867"/>
                  </a:lnTo>
                  <a:cubicBezTo>
                    <a:pt x="227258" y="1871951"/>
                    <a:pt x="213085" y="1865135"/>
                    <a:pt x="198304" y="1861850"/>
                  </a:cubicBezTo>
                  <a:cubicBezTo>
                    <a:pt x="180025" y="1857788"/>
                    <a:pt x="161386" y="1855375"/>
                    <a:pt x="143220" y="1850833"/>
                  </a:cubicBezTo>
                  <a:cubicBezTo>
                    <a:pt x="131954" y="1848016"/>
                    <a:pt x="121335" y="1843006"/>
                    <a:pt x="110169" y="1839816"/>
                  </a:cubicBezTo>
                  <a:cubicBezTo>
                    <a:pt x="95611" y="1835657"/>
                    <a:pt x="80791" y="1832472"/>
                    <a:pt x="66102" y="1828800"/>
                  </a:cubicBezTo>
                  <a:cubicBezTo>
                    <a:pt x="55085" y="1817783"/>
                    <a:pt x="40618" y="1809369"/>
                    <a:pt x="33051" y="1795749"/>
                  </a:cubicBezTo>
                  <a:cubicBezTo>
                    <a:pt x="21772" y="1775446"/>
                    <a:pt x="11017" y="1729648"/>
                    <a:pt x="11017" y="1729648"/>
                  </a:cubicBezTo>
                  <a:cubicBezTo>
                    <a:pt x="7345" y="1538689"/>
                    <a:pt x="0" y="1347765"/>
                    <a:pt x="0" y="1156771"/>
                  </a:cubicBezTo>
                  <a:cubicBezTo>
                    <a:pt x="0" y="947418"/>
                    <a:pt x="4951" y="738074"/>
                    <a:pt x="11017" y="528809"/>
                  </a:cubicBezTo>
                  <a:cubicBezTo>
                    <a:pt x="13727" y="435319"/>
                    <a:pt x="19898" y="409426"/>
                    <a:pt x="33051" y="330506"/>
                  </a:cubicBezTo>
                  <a:cubicBezTo>
                    <a:pt x="36723" y="268077"/>
                    <a:pt x="39448" y="205585"/>
                    <a:pt x="44068" y="143219"/>
                  </a:cubicBezTo>
                  <a:cubicBezTo>
                    <a:pt x="46794" y="106414"/>
                    <a:pt x="37412" y="65450"/>
                    <a:pt x="55085" y="33050"/>
                  </a:cubicBezTo>
                  <a:cubicBezTo>
                    <a:pt x="64051" y="16611"/>
                    <a:pt x="110169" y="22033"/>
                    <a:pt x="110169" y="22033"/>
                  </a:cubicBezTo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D2A753F-2ADB-26A1-DA66-EC4875A8317A}"/>
                </a:ext>
              </a:extLst>
            </p:cNvPr>
            <p:cNvGrpSpPr/>
            <p:nvPr/>
          </p:nvGrpSpPr>
          <p:grpSpPr>
            <a:xfrm>
              <a:off x="3059641" y="3542576"/>
              <a:ext cx="708320" cy="880807"/>
              <a:chOff x="1875187" y="2029403"/>
              <a:chExt cx="1774040" cy="220604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C0CAF0C-63A9-A713-05F7-C14B5BD82662}"/>
                  </a:ext>
                </a:extLst>
              </p:cNvPr>
              <p:cNvGrpSpPr/>
              <p:nvPr/>
            </p:nvGrpSpPr>
            <p:grpSpPr>
              <a:xfrm>
                <a:off x="2199084" y="2029403"/>
                <a:ext cx="1450143" cy="1882478"/>
                <a:chOff x="3116931" y="1770077"/>
                <a:chExt cx="2248573" cy="2918947"/>
              </a:xfrm>
            </p:grpSpPr>
            <p:sp>
              <p:nvSpPr>
                <p:cNvPr id="48" name="Freeform: Shape 59">
                  <a:extLst>
                    <a:ext uri="{FF2B5EF4-FFF2-40B4-BE49-F238E27FC236}">
                      <a16:creationId xmlns:a16="http://schemas.microsoft.com/office/drawing/2014/main" id="{79B5BC65-1C9A-2331-D468-E738CA2C10F1}"/>
                    </a:ext>
                  </a:extLst>
                </p:cNvPr>
                <p:cNvSpPr/>
                <p:nvPr/>
              </p:nvSpPr>
              <p:spPr>
                <a:xfrm flipH="1">
                  <a:off x="3116931" y="1795244"/>
                  <a:ext cx="45719" cy="2816603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9" name="Freeform: Shape 60">
                  <a:extLst>
                    <a:ext uri="{FF2B5EF4-FFF2-40B4-BE49-F238E27FC236}">
                      <a16:creationId xmlns:a16="http://schemas.microsoft.com/office/drawing/2014/main" id="{E50F2317-5C81-834A-7CCA-810DCC933D02}"/>
                    </a:ext>
                  </a:extLst>
                </p:cNvPr>
                <p:cNvSpPr/>
                <p:nvPr/>
              </p:nvSpPr>
              <p:spPr>
                <a:xfrm>
                  <a:off x="3196206" y="1770077"/>
                  <a:ext cx="1749525" cy="65335"/>
                </a:xfrm>
                <a:custGeom>
                  <a:avLst/>
                  <a:gdLst>
                    <a:gd name="connsiteX0" fmla="*/ 0 w 2021746"/>
                    <a:gd name="connsiteY0" fmla="*/ 0 h 75501"/>
                    <a:gd name="connsiteX1" fmla="*/ 134223 w 2021746"/>
                    <a:gd name="connsiteY1" fmla="*/ 8389 h 75501"/>
                    <a:gd name="connsiteX2" fmla="*/ 243280 w 2021746"/>
                    <a:gd name="connsiteY2" fmla="*/ 41945 h 75501"/>
                    <a:gd name="connsiteX3" fmla="*/ 755009 w 2021746"/>
                    <a:gd name="connsiteY3" fmla="*/ 75501 h 75501"/>
                    <a:gd name="connsiteX4" fmla="*/ 1057012 w 2021746"/>
                    <a:gd name="connsiteY4" fmla="*/ 67112 h 75501"/>
                    <a:gd name="connsiteX5" fmla="*/ 1233181 w 2021746"/>
                    <a:gd name="connsiteY5" fmla="*/ 50334 h 75501"/>
                    <a:gd name="connsiteX6" fmla="*/ 1359016 w 2021746"/>
                    <a:gd name="connsiteY6" fmla="*/ 33556 h 75501"/>
                    <a:gd name="connsiteX7" fmla="*/ 2021746 w 2021746"/>
                    <a:gd name="connsiteY7" fmla="*/ 25167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1746" h="75501">
                      <a:moveTo>
                        <a:pt x="0" y="0"/>
                      </a:moveTo>
                      <a:cubicBezTo>
                        <a:pt x="44741" y="2796"/>
                        <a:pt x="90047" y="772"/>
                        <a:pt x="134223" y="8389"/>
                      </a:cubicBezTo>
                      <a:cubicBezTo>
                        <a:pt x="171704" y="14851"/>
                        <a:pt x="205466" y="37857"/>
                        <a:pt x="243280" y="41945"/>
                      </a:cubicBezTo>
                      <a:cubicBezTo>
                        <a:pt x="413232" y="60318"/>
                        <a:pt x="755009" y="75501"/>
                        <a:pt x="755009" y="75501"/>
                      </a:cubicBezTo>
                      <a:lnTo>
                        <a:pt x="1057012" y="67112"/>
                      </a:lnTo>
                      <a:cubicBezTo>
                        <a:pt x="1069654" y="66574"/>
                        <a:pt x="1216482" y="52338"/>
                        <a:pt x="1233181" y="50334"/>
                      </a:cubicBezTo>
                      <a:cubicBezTo>
                        <a:pt x="1275196" y="45292"/>
                        <a:pt x="1316722" y="34935"/>
                        <a:pt x="1359016" y="33556"/>
                      </a:cubicBezTo>
                      <a:cubicBezTo>
                        <a:pt x="1579826" y="26356"/>
                        <a:pt x="1800818" y="25167"/>
                        <a:pt x="202174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0" name="Freeform: Shape 61">
                  <a:extLst>
                    <a:ext uri="{FF2B5EF4-FFF2-40B4-BE49-F238E27FC236}">
                      <a16:creationId xmlns:a16="http://schemas.microsoft.com/office/drawing/2014/main" id="{48F2DBD3-5BB0-54A1-7BDD-2A99EF3784AA}"/>
                    </a:ext>
                  </a:extLst>
                </p:cNvPr>
                <p:cNvSpPr/>
                <p:nvPr/>
              </p:nvSpPr>
              <p:spPr>
                <a:xfrm>
                  <a:off x="5025005" y="1812022"/>
                  <a:ext cx="327916" cy="293615"/>
                </a:xfrm>
                <a:custGeom>
                  <a:avLst/>
                  <a:gdLst>
                    <a:gd name="connsiteX0" fmla="*/ 0 w 327916"/>
                    <a:gd name="connsiteY0" fmla="*/ 0 h 293615"/>
                    <a:gd name="connsiteX1" fmla="*/ 226503 w 327916"/>
                    <a:gd name="connsiteY1" fmla="*/ 201336 h 293615"/>
                    <a:gd name="connsiteX2" fmla="*/ 251670 w 327916"/>
                    <a:gd name="connsiteY2" fmla="*/ 218114 h 293615"/>
                    <a:gd name="connsiteX3" fmla="*/ 268448 w 327916"/>
                    <a:gd name="connsiteY3" fmla="*/ 243281 h 293615"/>
                    <a:gd name="connsiteX4" fmla="*/ 327171 w 327916"/>
                    <a:gd name="connsiteY4" fmla="*/ 285226 h 293615"/>
                    <a:gd name="connsiteX5" fmla="*/ 327171 w 327916"/>
                    <a:gd name="connsiteY5" fmla="*/ 293615 h 29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916" h="293615">
                      <a:moveTo>
                        <a:pt x="0" y="0"/>
                      </a:moveTo>
                      <a:cubicBezTo>
                        <a:pt x="75501" y="67112"/>
                        <a:pt x="150166" y="135177"/>
                        <a:pt x="226503" y="201336"/>
                      </a:cubicBezTo>
                      <a:cubicBezTo>
                        <a:pt x="234122" y="207939"/>
                        <a:pt x="244541" y="210985"/>
                        <a:pt x="251670" y="218114"/>
                      </a:cubicBezTo>
                      <a:cubicBezTo>
                        <a:pt x="258799" y="225243"/>
                        <a:pt x="260703" y="236826"/>
                        <a:pt x="268448" y="243281"/>
                      </a:cubicBezTo>
                      <a:cubicBezTo>
                        <a:pt x="318161" y="284708"/>
                        <a:pt x="287901" y="232865"/>
                        <a:pt x="327171" y="285226"/>
                      </a:cubicBezTo>
                      <a:cubicBezTo>
                        <a:pt x="328849" y="287463"/>
                        <a:pt x="327171" y="290819"/>
                        <a:pt x="327171" y="293615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1" name="Freeform: Shape 62">
                  <a:extLst>
                    <a:ext uri="{FF2B5EF4-FFF2-40B4-BE49-F238E27FC236}">
                      <a16:creationId xmlns:a16="http://schemas.microsoft.com/office/drawing/2014/main" id="{702AFF4D-FB79-A5B8-F6B7-D19E7BDB7FE5}"/>
                    </a:ext>
                  </a:extLst>
                </p:cNvPr>
                <p:cNvSpPr/>
                <p:nvPr/>
              </p:nvSpPr>
              <p:spPr>
                <a:xfrm>
                  <a:off x="5323560" y="2179040"/>
                  <a:ext cx="41944" cy="2432807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2" name="Freeform: Shape 63">
                  <a:extLst>
                    <a:ext uri="{FF2B5EF4-FFF2-40B4-BE49-F238E27FC236}">
                      <a16:creationId xmlns:a16="http://schemas.microsoft.com/office/drawing/2014/main" id="{12B79BDF-E57B-5CE6-6507-A57D986C82C9}"/>
                    </a:ext>
                  </a:extLst>
                </p:cNvPr>
                <p:cNvSpPr/>
                <p:nvPr/>
              </p:nvSpPr>
              <p:spPr>
                <a:xfrm flipV="1">
                  <a:off x="3212564" y="4611847"/>
                  <a:ext cx="2061082" cy="77177"/>
                </a:xfrm>
                <a:custGeom>
                  <a:avLst/>
                  <a:gdLst>
                    <a:gd name="connsiteX0" fmla="*/ 0 w 2382473"/>
                    <a:gd name="connsiteY0" fmla="*/ 50334 h 50334"/>
                    <a:gd name="connsiteX1" fmla="*/ 453005 w 2382473"/>
                    <a:gd name="connsiteY1" fmla="*/ 41945 h 50334"/>
                    <a:gd name="connsiteX2" fmla="*/ 696286 w 2382473"/>
                    <a:gd name="connsiteY2" fmla="*/ 25167 h 50334"/>
                    <a:gd name="connsiteX3" fmla="*/ 746620 w 2382473"/>
                    <a:gd name="connsiteY3" fmla="*/ 16778 h 50334"/>
                    <a:gd name="connsiteX4" fmla="*/ 1174458 w 2382473"/>
                    <a:gd name="connsiteY4" fmla="*/ 8389 h 50334"/>
                    <a:gd name="connsiteX5" fmla="*/ 1526796 w 2382473"/>
                    <a:gd name="connsiteY5" fmla="*/ 0 h 50334"/>
                    <a:gd name="connsiteX6" fmla="*/ 1996579 w 2382473"/>
                    <a:gd name="connsiteY6" fmla="*/ 8389 h 50334"/>
                    <a:gd name="connsiteX7" fmla="*/ 2248249 w 2382473"/>
                    <a:gd name="connsiteY7" fmla="*/ 16778 h 50334"/>
                    <a:gd name="connsiteX8" fmla="*/ 2382473 w 2382473"/>
                    <a:gd name="connsiteY8" fmla="*/ 25167 h 5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2473" h="50334">
                      <a:moveTo>
                        <a:pt x="0" y="50334"/>
                      </a:moveTo>
                      <a:lnTo>
                        <a:pt x="453005" y="41945"/>
                      </a:lnTo>
                      <a:cubicBezTo>
                        <a:pt x="534238" y="39009"/>
                        <a:pt x="615297" y="32109"/>
                        <a:pt x="696286" y="25167"/>
                      </a:cubicBezTo>
                      <a:cubicBezTo>
                        <a:pt x="713233" y="23714"/>
                        <a:pt x="729621" y="17374"/>
                        <a:pt x="746620" y="16778"/>
                      </a:cubicBezTo>
                      <a:cubicBezTo>
                        <a:pt x="889172" y="11776"/>
                        <a:pt x="1031851" y="11456"/>
                        <a:pt x="1174458" y="8389"/>
                      </a:cubicBezTo>
                      <a:lnTo>
                        <a:pt x="1526796" y="0"/>
                      </a:lnTo>
                      <a:lnTo>
                        <a:pt x="1996579" y="8389"/>
                      </a:lnTo>
                      <a:cubicBezTo>
                        <a:pt x="2080493" y="10340"/>
                        <a:pt x="2164417" y="12586"/>
                        <a:pt x="2248249" y="16778"/>
                      </a:cubicBezTo>
                      <a:cubicBezTo>
                        <a:pt x="2449418" y="26836"/>
                        <a:pt x="2243985" y="25167"/>
                        <a:pt x="2382473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3" name="Freeform: Shape 64">
                  <a:extLst>
                    <a:ext uri="{FF2B5EF4-FFF2-40B4-BE49-F238E27FC236}">
                      <a16:creationId xmlns:a16="http://schemas.microsoft.com/office/drawing/2014/main" id="{7B9EDCFB-24DE-4421-A944-307C52AA8B3E}"/>
                    </a:ext>
                  </a:extLst>
                </p:cNvPr>
                <p:cNvSpPr/>
                <p:nvPr/>
              </p:nvSpPr>
              <p:spPr>
                <a:xfrm>
                  <a:off x="3313651" y="2147582"/>
                  <a:ext cx="1661021" cy="75501"/>
                </a:xfrm>
                <a:custGeom>
                  <a:avLst/>
                  <a:gdLst>
                    <a:gd name="connsiteX0" fmla="*/ 0 w 1661021"/>
                    <a:gd name="connsiteY0" fmla="*/ 25167 h 75501"/>
                    <a:gd name="connsiteX1" fmla="*/ 134224 w 1661021"/>
                    <a:gd name="connsiteY1" fmla="*/ 8389 h 75501"/>
                    <a:gd name="connsiteX2" fmla="*/ 176169 w 1661021"/>
                    <a:gd name="connsiteY2" fmla="*/ 0 h 75501"/>
                    <a:gd name="connsiteX3" fmla="*/ 209725 w 1661021"/>
                    <a:gd name="connsiteY3" fmla="*/ 8389 h 75501"/>
                    <a:gd name="connsiteX4" fmla="*/ 260059 w 1661021"/>
                    <a:gd name="connsiteY4" fmla="*/ 41945 h 75501"/>
                    <a:gd name="connsiteX5" fmla="*/ 343949 w 1661021"/>
                    <a:gd name="connsiteY5" fmla="*/ 33556 h 75501"/>
                    <a:gd name="connsiteX6" fmla="*/ 385894 w 1661021"/>
                    <a:gd name="connsiteY6" fmla="*/ 25167 h 75501"/>
                    <a:gd name="connsiteX7" fmla="*/ 419450 w 1661021"/>
                    <a:gd name="connsiteY7" fmla="*/ 16778 h 75501"/>
                    <a:gd name="connsiteX8" fmla="*/ 696287 w 1661021"/>
                    <a:gd name="connsiteY8" fmla="*/ 0 h 75501"/>
                    <a:gd name="connsiteX9" fmla="*/ 872455 w 1661021"/>
                    <a:gd name="connsiteY9" fmla="*/ 8389 h 75501"/>
                    <a:gd name="connsiteX10" fmla="*/ 897622 w 1661021"/>
                    <a:gd name="connsiteY10" fmla="*/ 16778 h 75501"/>
                    <a:gd name="connsiteX11" fmla="*/ 1082180 w 1661021"/>
                    <a:gd name="connsiteY11" fmla="*/ 25167 h 75501"/>
                    <a:gd name="connsiteX12" fmla="*/ 1199626 w 1661021"/>
                    <a:gd name="connsiteY12" fmla="*/ 16778 h 75501"/>
                    <a:gd name="connsiteX13" fmla="*/ 1300294 w 1661021"/>
                    <a:gd name="connsiteY13" fmla="*/ 8389 h 75501"/>
                    <a:gd name="connsiteX14" fmla="*/ 1392573 w 1661021"/>
                    <a:gd name="connsiteY14" fmla="*/ 25167 h 75501"/>
                    <a:gd name="connsiteX15" fmla="*/ 1459685 w 1661021"/>
                    <a:gd name="connsiteY15" fmla="*/ 50334 h 75501"/>
                    <a:gd name="connsiteX16" fmla="*/ 1484852 w 1661021"/>
                    <a:gd name="connsiteY16" fmla="*/ 67112 h 75501"/>
                    <a:gd name="connsiteX17" fmla="*/ 1510019 w 1661021"/>
                    <a:gd name="connsiteY17" fmla="*/ 75501 h 75501"/>
                    <a:gd name="connsiteX18" fmla="*/ 1543575 w 1661021"/>
                    <a:gd name="connsiteY18" fmla="*/ 67112 h 75501"/>
                    <a:gd name="connsiteX19" fmla="*/ 1593909 w 1661021"/>
                    <a:gd name="connsiteY19" fmla="*/ 50334 h 75501"/>
                    <a:gd name="connsiteX20" fmla="*/ 1661021 w 1661021"/>
                    <a:gd name="connsiteY20" fmla="*/ 50334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61021" h="75501">
                      <a:moveTo>
                        <a:pt x="0" y="25167"/>
                      </a:moveTo>
                      <a:cubicBezTo>
                        <a:pt x="49166" y="19704"/>
                        <a:pt x="86344" y="16369"/>
                        <a:pt x="134224" y="8389"/>
                      </a:cubicBezTo>
                      <a:cubicBezTo>
                        <a:pt x="148289" y="6045"/>
                        <a:pt x="162187" y="2796"/>
                        <a:pt x="176169" y="0"/>
                      </a:cubicBezTo>
                      <a:cubicBezTo>
                        <a:pt x="187354" y="2796"/>
                        <a:pt x="199715" y="2669"/>
                        <a:pt x="209725" y="8389"/>
                      </a:cubicBezTo>
                      <a:cubicBezTo>
                        <a:pt x="297700" y="58661"/>
                        <a:pt x="181483" y="15753"/>
                        <a:pt x="260059" y="41945"/>
                      </a:cubicBezTo>
                      <a:cubicBezTo>
                        <a:pt x="288022" y="39149"/>
                        <a:pt x="316093" y="37270"/>
                        <a:pt x="343949" y="33556"/>
                      </a:cubicBezTo>
                      <a:cubicBezTo>
                        <a:pt x="358082" y="31672"/>
                        <a:pt x="371975" y="28260"/>
                        <a:pt x="385894" y="25167"/>
                      </a:cubicBezTo>
                      <a:cubicBezTo>
                        <a:pt x="397149" y="22666"/>
                        <a:pt x="407958" y="17710"/>
                        <a:pt x="419450" y="16778"/>
                      </a:cubicBezTo>
                      <a:cubicBezTo>
                        <a:pt x="511596" y="9307"/>
                        <a:pt x="604008" y="5593"/>
                        <a:pt x="696287" y="0"/>
                      </a:cubicBezTo>
                      <a:cubicBezTo>
                        <a:pt x="755010" y="2796"/>
                        <a:pt x="813869" y="3507"/>
                        <a:pt x="872455" y="8389"/>
                      </a:cubicBezTo>
                      <a:cubicBezTo>
                        <a:pt x="881267" y="9123"/>
                        <a:pt x="888807" y="16073"/>
                        <a:pt x="897622" y="16778"/>
                      </a:cubicBezTo>
                      <a:cubicBezTo>
                        <a:pt x="959009" y="21689"/>
                        <a:pt x="1020661" y="22371"/>
                        <a:pt x="1082180" y="25167"/>
                      </a:cubicBezTo>
                      <a:lnTo>
                        <a:pt x="1199626" y="16778"/>
                      </a:lnTo>
                      <a:cubicBezTo>
                        <a:pt x="1233199" y="14195"/>
                        <a:pt x="1266622" y="8389"/>
                        <a:pt x="1300294" y="8389"/>
                      </a:cubicBezTo>
                      <a:cubicBezTo>
                        <a:pt x="1311027" y="8389"/>
                        <a:pt x="1378935" y="22439"/>
                        <a:pt x="1392573" y="25167"/>
                      </a:cubicBezTo>
                      <a:cubicBezTo>
                        <a:pt x="1451594" y="64514"/>
                        <a:pt x="1376755" y="19235"/>
                        <a:pt x="1459685" y="50334"/>
                      </a:cubicBezTo>
                      <a:cubicBezTo>
                        <a:pt x="1469125" y="53874"/>
                        <a:pt x="1475834" y="62603"/>
                        <a:pt x="1484852" y="67112"/>
                      </a:cubicBezTo>
                      <a:cubicBezTo>
                        <a:pt x="1492761" y="71067"/>
                        <a:pt x="1501630" y="72705"/>
                        <a:pt x="1510019" y="75501"/>
                      </a:cubicBezTo>
                      <a:cubicBezTo>
                        <a:pt x="1521204" y="72705"/>
                        <a:pt x="1532532" y="70425"/>
                        <a:pt x="1543575" y="67112"/>
                      </a:cubicBezTo>
                      <a:cubicBezTo>
                        <a:pt x="1560515" y="62030"/>
                        <a:pt x="1576223" y="50334"/>
                        <a:pt x="1593909" y="50334"/>
                      </a:cubicBezTo>
                      <a:lnTo>
                        <a:pt x="1661021" y="50334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4" name="Freeform: Shape 65">
                  <a:extLst>
                    <a:ext uri="{FF2B5EF4-FFF2-40B4-BE49-F238E27FC236}">
                      <a16:creationId xmlns:a16="http://schemas.microsoft.com/office/drawing/2014/main" id="{14ED2227-7E8C-4E8F-AF2F-D27F395C89D6}"/>
                    </a:ext>
                  </a:extLst>
                </p:cNvPr>
                <p:cNvSpPr/>
                <p:nvPr/>
              </p:nvSpPr>
              <p:spPr>
                <a:xfrm>
                  <a:off x="3330429" y="2313497"/>
                  <a:ext cx="864066" cy="33556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5" name="Freeform: Shape 66">
                  <a:extLst>
                    <a:ext uri="{FF2B5EF4-FFF2-40B4-BE49-F238E27FC236}">
                      <a16:creationId xmlns:a16="http://schemas.microsoft.com/office/drawing/2014/main" id="{DAC6B8C9-6742-6427-DF72-6CB7517D40C6}"/>
                    </a:ext>
                  </a:extLst>
                </p:cNvPr>
                <p:cNvSpPr/>
                <p:nvPr/>
              </p:nvSpPr>
              <p:spPr>
                <a:xfrm>
                  <a:off x="3330430" y="2554796"/>
                  <a:ext cx="1506244" cy="75501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6" name="Freeform: Shape 67">
                  <a:extLst>
                    <a:ext uri="{FF2B5EF4-FFF2-40B4-BE49-F238E27FC236}">
                      <a16:creationId xmlns:a16="http://schemas.microsoft.com/office/drawing/2014/main" id="{6F9F8352-640C-7E7B-C8D6-0505852A8D91}"/>
                    </a:ext>
                  </a:extLst>
                </p:cNvPr>
                <p:cNvSpPr/>
                <p:nvPr/>
              </p:nvSpPr>
              <p:spPr>
                <a:xfrm>
                  <a:off x="3343275" y="2792335"/>
                  <a:ext cx="1654969" cy="93661"/>
                </a:xfrm>
                <a:custGeom>
                  <a:avLst/>
                  <a:gdLst>
                    <a:gd name="connsiteX0" fmla="*/ 0 w 1654969"/>
                    <a:gd name="connsiteY0" fmla="*/ 61913 h 93661"/>
                    <a:gd name="connsiteX1" fmla="*/ 26194 w 1654969"/>
                    <a:gd name="connsiteY1" fmla="*/ 47625 h 93661"/>
                    <a:gd name="connsiteX2" fmla="*/ 38100 w 1654969"/>
                    <a:gd name="connsiteY2" fmla="*/ 45244 h 93661"/>
                    <a:gd name="connsiteX3" fmla="*/ 59531 w 1654969"/>
                    <a:gd name="connsiteY3" fmla="*/ 35719 h 93661"/>
                    <a:gd name="connsiteX4" fmla="*/ 73819 w 1654969"/>
                    <a:gd name="connsiteY4" fmla="*/ 33338 h 93661"/>
                    <a:gd name="connsiteX5" fmla="*/ 100013 w 1654969"/>
                    <a:gd name="connsiteY5" fmla="*/ 42863 h 93661"/>
                    <a:gd name="connsiteX6" fmla="*/ 123825 w 1654969"/>
                    <a:gd name="connsiteY6" fmla="*/ 57150 h 93661"/>
                    <a:gd name="connsiteX7" fmla="*/ 133350 w 1654969"/>
                    <a:gd name="connsiteY7" fmla="*/ 66675 h 93661"/>
                    <a:gd name="connsiteX8" fmla="*/ 157163 w 1654969"/>
                    <a:gd name="connsiteY8" fmla="*/ 83344 h 93661"/>
                    <a:gd name="connsiteX9" fmla="*/ 164306 w 1654969"/>
                    <a:gd name="connsiteY9" fmla="*/ 85725 h 93661"/>
                    <a:gd name="connsiteX10" fmla="*/ 216694 w 1654969"/>
                    <a:gd name="connsiteY10" fmla="*/ 88107 h 93661"/>
                    <a:gd name="connsiteX11" fmla="*/ 230981 w 1654969"/>
                    <a:gd name="connsiteY11" fmla="*/ 83344 h 93661"/>
                    <a:gd name="connsiteX12" fmla="*/ 302419 w 1654969"/>
                    <a:gd name="connsiteY12" fmla="*/ 76200 h 93661"/>
                    <a:gd name="connsiteX13" fmla="*/ 354806 w 1654969"/>
                    <a:gd name="connsiteY13" fmla="*/ 71438 h 93661"/>
                    <a:gd name="connsiteX14" fmla="*/ 457200 w 1654969"/>
                    <a:gd name="connsiteY14" fmla="*/ 69057 h 93661"/>
                    <a:gd name="connsiteX15" fmla="*/ 464344 w 1654969"/>
                    <a:gd name="connsiteY15" fmla="*/ 76200 h 93661"/>
                    <a:gd name="connsiteX16" fmla="*/ 478631 w 1654969"/>
                    <a:gd name="connsiteY16" fmla="*/ 80963 h 93661"/>
                    <a:gd name="connsiteX17" fmla="*/ 495300 w 1654969"/>
                    <a:gd name="connsiteY17" fmla="*/ 85725 h 93661"/>
                    <a:gd name="connsiteX18" fmla="*/ 535781 w 1654969"/>
                    <a:gd name="connsiteY18" fmla="*/ 83344 h 93661"/>
                    <a:gd name="connsiteX19" fmla="*/ 588169 w 1654969"/>
                    <a:gd name="connsiteY19" fmla="*/ 76200 h 93661"/>
                    <a:gd name="connsiteX20" fmla="*/ 597694 w 1654969"/>
                    <a:gd name="connsiteY20" fmla="*/ 73819 h 93661"/>
                    <a:gd name="connsiteX21" fmla="*/ 623888 w 1654969"/>
                    <a:gd name="connsiteY21" fmla="*/ 61913 h 93661"/>
                    <a:gd name="connsiteX22" fmla="*/ 650081 w 1654969"/>
                    <a:gd name="connsiteY22" fmla="*/ 52388 h 93661"/>
                    <a:gd name="connsiteX23" fmla="*/ 664369 w 1654969"/>
                    <a:gd name="connsiteY23" fmla="*/ 45244 h 93661"/>
                    <a:gd name="connsiteX24" fmla="*/ 688181 w 1654969"/>
                    <a:gd name="connsiteY24" fmla="*/ 38100 h 93661"/>
                    <a:gd name="connsiteX25" fmla="*/ 723900 w 1654969"/>
                    <a:gd name="connsiteY25" fmla="*/ 40482 h 93661"/>
                    <a:gd name="connsiteX26" fmla="*/ 731044 w 1654969"/>
                    <a:gd name="connsiteY26" fmla="*/ 45244 h 93661"/>
                    <a:gd name="connsiteX27" fmla="*/ 742950 w 1654969"/>
                    <a:gd name="connsiteY27" fmla="*/ 47625 h 93661"/>
                    <a:gd name="connsiteX28" fmla="*/ 795338 w 1654969"/>
                    <a:gd name="connsiteY28" fmla="*/ 50007 h 93661"/>
                    <a:gd name="connsiteX29" fmla="*/ 838200 w 1654969"/>
                    <a:gd name="connsiteY29" fmla="*/ 38100 h 93661"/>
                    <a:gd name="connsiteX30" fmla="*/ 852488 w 1654969"/>
                    <a:gd name="connsiteY30" fmla="*/ 33338 h 93661"/>
                    <a:gd name="connsiteX31" fmla="*/ 881063 w 1654969"/>
                    <a:gd name="connsiteY31" fmla="*/ 19050 h 93661"/>
                    <a:gd name="connsiteX32" fmla="*/ 892969 w 1654969"/>
                    <a:gd name="connsiteY32" fmla="*/ 14288 h 93661"/>
                    <a:gd name="connsiteX33" fmla="*/ 912019 w 1654969"/>
                    <a:gd name="connsiteY33" fmla="*/ 11907 h 93661"/>
                    <a:gd name="connsiteX34" fmla="*/ 950119 w 1654969"/>
                    <a:gd name="connsiteY34" fmla="*/ 9525 h 93661"/>
                    <a:gd name="connsiteX35" fmla="*/ 954881 w 1654969"/>
                    <a:gd name="connsiteY35" fmla="*/ 19050 h 93661"/>
                    <a:gd name="connsiteX36" fmla="*/ 962025 w 1654969"/>
                    <a:gd name="connsiteY36" fmla="*/ 23813 h 93661"/>
                    <a:gd name="connsiteX37" fmla="*/ 964406 w 1654969"/>
                    <a:gd name="connsiteY37" fmla="*/ 30957 h 93661"/>
                    <a:gd name="connsiteX38" fmla="*/ 992981 w 1654969"/>
                    <a:gd name="connsiteY38" fmla="*/ 47625 h 93661"/>
                    <a:gd name="connsiteX39" fmla="*/ 1071563 w 1654969"/>
                    <a:gd name="connsiteY39" fmla="*/ 35719 h 93661"/>
                    <a:gd name="connsiteX40" fmla="*/ 1083469 w 1654969"/>
                    <a:gd name="connsiteY40" fmla="*/ 33338 h 93661"/>
                    <a:gd name="connsiteX41" fmla="*/ 1112044 w 1654969"/>
                    <a:gd name="connsiteY41" fmla="*/ 26194 h 93661"/>
                    <a:gd name="connsiteX42" fmla="*/ 1147763 w 1654969"/>
                    <a:gd name="connsiteY42" fmla="*/ 30957 h 93661"/>
                    <a:gd name="connsiteX43" fmla="*/ 1154906 w 1654969"/>
                    <a:gd name="connsiteY43" fmla="*/ 35719 h 93661"/>
                    <a:gd name="connsiteX44" fmla="*/ 1164431 w 1654969"/>
                    <a:gd name="connsiteY44" fmla="*/ 42863 h 93661"/>
                    <a:gd name="connsiteX45" fmla="*/ 1188244 w 1654969"/>
                    <a:gd name="connsiteY45" fmla="*/ 57150 h 93661"/>
                    <a:gd name="connsiteX46" fmla="*/ 1228725 w 1654969"/>
                    <a:gd name="connsiteY46" fmla="*/ 54769 h 93661"/>
                    <a:gd name="connsiteX47" fmla="*/ 1266825 w 1654969"/>
                    <a:gd name="connsiteY47" fmla="*/ 42863 h 93661"/>
                    <a:gd name="connsiteX48" fmla="*/ 1297781 w 1654969"/>
                    <a:gd name="connsiteY48" fmla="*/ 35719 h 93661"/>
                    <a:gd name="connsiteX49" fmla="*/ 1321594 w 1654969"/>
                    <a:gd name="connsiteY49" fmla="*/ 26194 h 93661"/>
                    <a:gd name="connsiteX50" fmla="*/ 1345406 w 1654969"/>
                    <a:gd name="connsiteY50" fmla="*/ 19050 h 93661"/>
                    <a:gd name="connsiteX51" fmla="*/ 1404938 w 1654969"/>
                    <a:gd name="connsiteY51" fmla="*/ 0 h 93661"/>
                    <a:gd name="connsiteX52" fmla="*/ 1419225 w 1654969"/>
                    <a:gd name="connsiteY52" fmla="*/ 2382 h 93661"/>
                    <a:gd name="connsiteX53" fmla="*/ 1426369 w 1654969"/>
                    <a:gd name="connsiteY53" fmla="*/ 19050 h 93661"/>
                    <a:gd name="connsiteX54" fmla="*/ 1433513 w 1654969"/>
                    <a:gd name="connsiteY54" fmla="*/ 26194 h 93661"/>
                    <a:gd name="connsiteX55" fmla="*/ 1459706 w 1654969"/>
                    <a:gd name="connsiteY55" fmla="*/ 23813 h 93661"/>
                    <a:gd name="connsiteX56" fmla="*/ 1469231 w 1654969"/>
                    <a:gd name="connsiteY56" fmla="*/ 16669 h 93661"/>
                    <a:gd name="connsiteX57" fmla="*/ 1483519 w 1654969"/>
                    <a:gd name="connsiteY57" fmla="*/ 11907 h 93661"/>
                    <a:gd name="connsiteX58" fmla="*/ 1507331 w 1654969"/>
                    <a:gd name="connsiteY58" fmla="*/ 9525 h 93661"/>
                    <a:gd name="connsiteX59" fmla="*/ 1654969 w 1654969"/>
                    <a:gd name="connsiteY59" fmla="*/ 4763 h 93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54969" h="93661">
                      <a:moveTo>
                        <a:pt x="0" y="61913"/>
                      </a:moveTo>
                      <a:cubicBezTo>
                        <a:pt x="502" y="61626"/>
                        <a:pt x="21623" y="49149"/>
                        <a:pt x="26194" y="47625"/>
                      </a:cubicBezTo>
                      <a:cubicBezTo>
                        <a:pt x="30034" y="46345"/>
                        <a:pt x="34131" y="46038"/>
                        <a:pt x="38100" y="45244"/>
                      </a:cubicBezTo>
                      <a:cubicBezTo>
                        <a:pt x="44283" y="42153"/>
                        <a:pt x="52215" y="37345"/>
                        <a:pt x="59531" y="35719"/>
                      </a:cubicBezTo>
                      <a:cubicBezTo>
                        <a:pt x="64244" y="34672"/>
                        <a:pt x="69056" y="34132"/>
                        <a:pt x="73819" y="33338"/>
                      </a:cubicBezTo>
                      <a:cubicBezTo>
                        <a:pt x="98665" y="36887"/>
                        <a:pt x="82994" y="31922"/>
                        <a:pt x="100013" y="42863"/>
                      </a:cubicBezTo>
                      <a:cubicBezTo>
                        <a:pt x="107799" y="47868"/>
                        <a:pt x="123825" y="57150"/>
                        <a:pt x="123825" y="57150"/>
                      </a:cubicBezTo>
                      <a:cubicBezTo>
                        <a:pt x="127934" y="69477"/>
                        <a:pt x="122891" y="60698"/>
                        <a:pt x="133350" y="66675"/>
                      </a:cubicBezTo>
                      <a:cubicBezTo>
                        <a:pt x="140960" y="71024"/>
                        <a:pt x="148939" y="80603"/>
                        <a:pt x="157163" y="83344"/>
                      </a:cubicBezTo>
                      <a:lnTo>
                        <a:pt x="164306" y="85725"/>
                      </a:lnTo>
                      <a:cubicBezTo>
                        <a:pt x="183235" y="98345"/>
                        <a:pt x="172712" y="93385"/>
                        <a:pt x="216694" y="88107"/>
                      </a:cubicBezTo>
                      <a:cubicBezTo>
                        <a:pt x="221678" y="87509"/>
                        <a:pt x="226035" y="84204"/>
                        <a:pt x="230981" y="83344"/>
                      </a:cubicBezTo>
                      <a:cubicBezTo>
                        <a:pt x="255159" y="79139"/>
                        <a:pt x="278163" y="78279"/>
                        <a:pt x="302419" y="76200"/>
                      </a:cubicBezTo>
                      <a:lnTo>
                        <a:pt x="354806" y="71438"/>
                      </a:lnTo>
                      <a:cubicBezTo>
                        <a:pt x="397363" y="62926"/>
                        <a:pt x="393036" y="61928"/>
                        <a:pt x="457200" y="69057"/>
                      </a:cubicBezTo>
                      <a:cubicBezTo>
                        <a:pt x="460547" y="69429"/>
                        <a:pt x="461400" y="74565"/>
                        <a:pt x="464344" y="76200"/>
                      </a:cubicBezTo>
                      <a:cubicBezTo>
                        <a:pt x="468732" y="78638"/>
                        <a:pt x="473869" y="79375"/>
                        <a:pt x="478631" y="80963"/>
                      </a:cubicBezTo>
                      <a:cubicBezTo>
                        <a:pt x="488872" y="84377"/>
                        <a:pt x="483350" y="82738"/>
                        <a:pt x="495300" y="85725"/>
                      </a:cubicBezTo>
                      <a:cubicBezTo>
                        <a:pt x="508794" y="84931"/>
                        <a:pt x="522320" y="84568"/>
                        <a:pt x="535781" y="83344"/>
                      </a:cubicBezTo>
                      <a:cubicBezTo>
                        <a:pt x="543500" y="82642"/>
                        <a:pt x="574525" y="78929"/>
                        <a:pt x="588169" y="76200"/>
                      </a:cubicBezTo>
                      <a:cubicBezTo>
                        <a:pt x="591378" y="75558"/>
                        <a:pt x="594519" y="74613"/>
                        <a:pt x="597694" y="73819"/>
                      </a:cubicBezTo>
                      <a:cubicBezTo>
                        <a:pt x="621734" y="59394"/>
                        <a:pt x="596717" y="73234"/>
                        <a:pt x="623888" y="61913"/>
                      </a:cubicBezTo>
                      <a:cubicBezTo>
                        <a:pt x="648686" y="51581"/>
                        <a:pt x="627716" y="56861"/>
                        <a:pt x="650081" y="52388"/>
                      </a:cubicBezTo>
                      <a:cubicBezTo>
                        <a:pt x="654844" y="50007"/>
                        <a:pt x="659317" y="46928"/>
                        <a:pt x="664369" y="45244"/>
                      </a:cubicBezTo>
                      <a:cubicBezTo>
                        <a:pt x="699942" y="33386"/>
                        <a:pt x="661262" y="51561"/>
                        <a:pt x="688181" y="38100"/>
                      </a:cubicBezTo>
                      <a:cubicBezTo>
                        <a:pt x="700087" y="38894"/>
                        <a:pt x="712130" y="38520"/>
                        <a:pt x="723900" y="40482"/>
                      </a:cubicBezTo>
                      <a:cubicBezTo>
                        <a:pt x="726723" y="40953"/>
                        <a:pt x="728364" y="44239"/>
                        <a:pt x="731044" y="45244"/>
                      </a:cubicBezTo>
                      <a:cubicBezTo>
                        <a:pt x="734834" y="46665"/>
                        <a:pt x="738981" y="46831"/>
                        <a:pt x="742950" y="47625"/>
                      </a:cubicBezTo>
                      <a:cubicBezTo>
                        <a:pt x="761455" y="59962"/>
                        <a:pt x="753593" y="56777"/>
                        <a:pt x="795338" y="50007"/>
                      </a:cubicBezTo>
                      <a:cubicBezTo>
                        <a:pt x="809975" y="47633"/>
                        <a:pt x="823965" y="42252"/>
                        <a:pt x="838200" y="38100"/>
                      </a:cubicBezTo>
                      <a:cubicBezTo>
                        <a:pt x="843019" y="36694"/>
                        <a:pt x="847900" y="35377"/>
                        <a:pt x="852488" y="33338"/>
                      </a:cubicBezTo>
                      <a:cubicBezTo>
                        <a:pt x="862220" y="29013"/>
                        <a:pt x="871175" y="23005"/>
                        <a:pt x="881063" y="19050"/>
                      </a:cubicBezTo>
                      <a:cubicBezTo>
                        <a:pt x="885032" y="17463"/>
                        <a:pt x="888804" y="15249"/>
                        <a:pt x="892969" y="14288"/>
                      </a:cubicBezTo>
                      <a:cubicBezTo>
                        <a:pt x="899205" y="12849"/>
                        <a:pt x="905669" y="12701"/>
                        <a:pt x="912019" y="11907"/>
                      </a:cubicBezTo>
                      <a:cubicBezTo>
                        <a:pt x="924213" y="8858"/>
                        <a:pt x="937347" y="3139"/>
                        <a:pt x="950119" y="9525"/>
                      </a:cubicBezTo>
                      <a:cubicBezTo>
                        <a:pt x="953294" y="11112"/>
                        <a:pt x="952609" y="16323"/>
                        <a:pt x="954881" y="19050"/>
                      </a:cubicBezTo>
                      <a:cubicBezTo>
                        <a:pt x="956713" y="21249"/>
                        <a:pt x="959644" y="22225"/>
                        <a:pt x="962025" y="23813"/>
                      </a:cubicBezTo>
                      <a:cubicBezTo>
                        <a:pt x="962819" y="26194"/>
                        <a:pt x="962631" y="29182"/>
                        <a:pt x="964406" y="30957"/>
                      </a:cubicBezTo>
                      <a:cubicBezTo>
                        <a:pt x="978851" y="45402"/>
                        <a:pt x="978734" y="44064"/>
                        <a:pt x="992981" y="47625"/>
                      </a:cubicBezTo>
                      <a:cubicBezTo>
                        <a:pt x="1079402" y="37256"/>
                        <a:pt x="1026446" y="46131"/>
                        <a:pt x="1071563" y="35719"/>
                      </a:cubicBezTo>
                      <a:cubicBezTo>
                        <a:pt x="1075507" y="34809"/>
                        <a:pt x="1079529" y="34265"/>
                        <a:pt x="1083469" y="33338"/>
                      </a:cubicBezTo>
                      <a:cubicBezTo>
                        <a:pt x="1093026" y="31089"/>
                        <a:pt x="1112044" y="26194"/>
                        <a:pt x="1112044" y="26194"/>
                      </a:cubicBezTo>
                      <a:cubicBezTo>
                        <a:pt x="1123950" y="27782"/>
                        <a:pt x="1136037" y="28351"/>
                        <a:pt x="1147763" y="30957"/>
                      </a:cubicBezTo>
                      <a:cubicBezTo>
                        <a:pt x="1150556" y="31578"/>
                        <a:pt x="1152577" y="34056"/>
                        <a:pt x="1154906" y="35719"/>
                      </a:cubicBezTo>
                      <a:cubicBezTo>
                        <a:pt x="1158136" y="38026"/>
                        <a:pt x="1161180" y="40587"/>
                        <a:pt x="1164431" y="42863"/>
                      </a:cubicBezTo>
                      <a:cubicBezTo>
                        <a:pt x="1178798" y="52920"/>
                        <a:pt x="1175382" y="50720"/>
                        <a:pt x="1188244" y="57150"/>
                      </a:cubicBezTo>
                      <a:cubicBezTo>
                        <a:pt x="1201738" y="56356"/>
                        <a:pt x="1215304" y="56379"/>
                        <a:pt x="1228725" y="54769"/>
                      </a:cubicBezTo>
                      <a:cubicBezTo>
                        <a:pt x="1247345" y="52535"/>
                        <a:pt x="1248909" y="47982"/>
                        <a:pt x="1266825" y="42863"/>
                      </a:cubicBezTo>
                      <a:cubicBezTo>
                        <a:pt x="1277007" y="39954"/>
                        <a:pt x="1287650" y="38802"/>
                        <a:pt x="1297781" y="35719"/>
                      </a:cubicBezTo>
                      <a:cubicBezTo>
                        <a:pt x="1305960" y="33230"/>
                        <a:pt x="1313525" y="29018"/>
                        <a:pt x="1321594" y="26194"/>
                      </a:cubicBezTo>
                      <a:cubicBezTo>
                        <a:pt x="1329416" y="23456"/>
                        <a:pt x="1337572" y="21751"/>
                        <a:pt x="1345406" y="19050"/>
                      </a:cubicBezTo>
                      <a:cubicBezTo>
                        <a:pt x="1401771" y="-386"/>
                        <a:pt x="1372817" y="5355"/>
                        <a:pt x="1404938" y="0"/>
                      </a:cubicBezTo>
                      <a:cubicBezTo>
                        <a:pt x="1409700" y="794"/>
                        <a:pt x="1415131" y="-177"/>
                        <a:pt x="1419225" y="2382"/>
                      </a:cubicBezTo>
                      <a:cubicBezTo>
                        <a:pt x="1424359" y="5591"/>
                        <a:pt x="1423397" y="14592"/>
                        <a:pt x="1426369" y="19050"/>
                      </a:cubicBezTo>
                      <a:cubicBezTo>
                        <a:pt x="1428237" y="21852"/>
                        <a:pt x="1431132" y="23813"/>
                        <a:pt x="1433513" y="26194"/>
                      </a:cubicBezTo>
                      <a:cubicBezTo>
                        <a:pt x="1442244" y="25400"/>
                        <a:pt x="1451235" y="26072"/>
                        <a:pt x="1459706" y="23813"/>
                      </a:cubicBezTo>
                      <a:cubicBezTo>
                        <a:pt x="1463541" y="22790"/>
                        <a:pt x="1465681" y="18444"/>
                        <a:pt x="1469231" y="16669"/>
                      </a:cubicBezTo>
                      <a:cubicBezTo>
                        <a:pt x="1473721" y="14424"/>
                        <a:pt x="1478585" y="12832"/>
                        <a:pt x="1483519" y="11907"/>
                      </a:cubicBezTo>
                      <a:cubicBezTo>
                        <a:pt x="1491359" y="10437"/>
                        <a:pt x="1499403" y="10406"/>
                        <a:pt x="1507331" y="9525"/>
                      </a:cubicBezTo>
                      <a:cubicBezTo>
                        <a:pt x="1587743" y="590"/>
                        <a:pt x="1522513" y="4763"/>
                        <a:pt x="1654969" y="4763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7" name="Freeform: Shape 68">
                  <a:extLst>
                    <a:ext uri="{FF2B5EF4-FFF2-40B4-BE49-F238E27FC236}">
                      <a16:creationId xmlns:a16="http://schemas.microsoft.com/office/drawing/2014/main" id="{9E9A83A2-7686-6495-300E-8B83A80AFCD8}"/>
                    </a:ext>
                  </a:extLst>
                </p:cNvPr>
                <p:cNvSpPr/>
                <p:nvPr/>
              </p:nvSpPr>
              <p:spPr>
                <a:xfrm>
                  <a:off x="3378994" y="3046981"/>
                  <a:ext cx="907256" cy="33337"/>
                </a:xfrm>
                <a:custGeom>
                  <a:avLst/>
                  <a:gdLst>
                    <a:gd name="connsiteX0" fmla="*/ 0 w 907256"/>
                    <a:gd name="connsiteY0" fmla="*/ 0 h 33337"/>
                    <a:gd name="connsiteX1" fmla="*/ 102394 w 907256"/>
                    <a:gd name="connsiteY1" fmla="*/ 21431 h 33337"/>
                    <a:gd name="connsiteX2" fmla="*/ 207169 w 907256"/>
                    <a:gd name="connsiteY2" fmla="*/ 16669 h 33337"/>
                    <a:gd name="connsiteX3" fmla="*/ 226219 w 907256"/>
                    <a:gd name="connsiteY3" fmla="*/ 11906 h 33337"/>
                    <a:gd name="connsiteX4" fmla="*/ 254794 w 907256"/>
                    <a:gd name="connsiteY4" fmla="*/ 7144 h 33337"/>
                    <a:gd name="connsiteX5" fmla="*/ 266700 w 907256"/>
                    <a:gd name="connsiteY5" fmla="*/ 11906 h 33337"/>
                    <a:gd name="connsiteX6" fmla="*/ 283369 w 907256"/>
                    <a:gd name="connsiteY6" fmla="*/ 26194 h 33337"/>
                    <a:gd name="connsiteX7" fmla="*/ 300037 w 907256"/>
                    <a:gd name="connsiteY7" fmla="*/ 30956 h 33337"/>
                    <a:gd name="connsiteX8" fmla="*/ 411956 w 907256"/>
                    <a:gd name="connsiteY8" fmla="*/ 26194 h 33337"/>
                    <a:gd name="connsiteX9" fmla="*/ 488156 w 907256"/>
                    <a:gd name="connsiteY9" fmla="*/ 16669 h 33337"/>
                    <a:gd name="connsiteX10" fmla="*/ 535781 w 907256"/>
                    <a:gd name="connsiteY10" fmla="*/ 14287 h 33337"/>
                    <a:gd name="connsiteX11" fmla="*/ 626269 w 907256"/>
                    <a:gd name="connsiteY11" fmla="*/ 16669 h 33337"/>
                    <a:gd name="connsiteX12" fmla="*/ 638175 w 907256"/>
                    <a:gd name="connsiteY12" fmla="*/ 21431 h 33337"/>
                    <a:gd name="connsiteX13" fmla="*/ 645319 w 907256"/>
                    <a:gd name="connsiteY13" fmla="*/ 23812 h 33337"/>
                    <a:gd name="connsiteX14" fmla="*/ 652462 w 907256"/>
                    <a:gd name="connsiteY14" fmla="*/ 28575 h 33337"/>
                    <a:gd name="connsiteX15" fmla="*/ 669131 w 907256"/>
                    <a:gd name="connsiteY15" fmla="*/ 33337 h 33337"/>
                    <a:gd name="connsiteX16" fmla="*/ 742950 w 907256"/>
                    <a:gd name="connsiteY16" fmla="*/ 28575 h 33337"/>
                    <a:gd name="connsiteX17" fmla="*/ 778669 w 907256"/>
                    <a:gd name="connsiteY17" fmla="*/ 19050 h 33337"/>
                    <a:gd name="connsiteX18" fmla="*/ 833437 w 907256"/>
                    <a:gd name="connsiteY18" fmla="*/ 11906 h 33337"/>
                    <a:gd name="connsiteX19" fmla="*/ 907256 w 907256"/>
                    <a:gd name="connsiteY19" fmla="*/ 16669 h 3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07256" h="33337">
                      <a:moveTo>
                        <a:pt x="0" y="0"/>
                      </a:moveTo>
                      <a:cubicBezTo>
                        <a:pt x="34131" y="7144"/>
                        <a:pt x="67635" y="18634"/>
                        <a:pt x="102394" y="21431"/>
                      </a:cubicBezTo>
                      <a:cubicBezTo>
                        <a:pt x="137242" y="24235"/>
                        <a:pt x="172311" y="19350"/>
                        <a:pt x="207169" y="16669"/>
                      </a:cubicBezTo>
                      <a:cubicBezTo>
                        <a:pt x="213695" y="16167"/>
                        <a:pt x="219841" y="13378"/>
                        <a:pt x="226219" y="11906"/>
                      </a:cubicBezTo>
                      <a:cubicBezTo>
                        <a:pt x="237532" y="9295"/>
                        <a:pt x="242574" y="8890"/>
                        <a:pt x="254794" y="7144"/>
                      </a:cubicBezTo>
                      <a:cubicBezTo>
                        <a:pt x="258763" y="8731"/>
                        <a:pt x="263144" y="9535"/>
                        <a:pt x="266700" y="11906"/>
                      </a:cubicBezTo>
                      <a:cubicBezTo>
                        <a:pt x="284279" y="23625"/>
                        <a:pt x="268645" y="18832"/>
                        <a:pt x="283369" y="26194"/>
                      </a:cubicBezTo>
                      <a:cubicBezTo>
                        <a:pt x="286785" y="27902"/>
                        <a:pt x="296985" y="30193"/>
                        <a:pt x="300037" y="30956"/>
                      </a:cubicBezTo>
                      <a:lnTo>
                        <a:pt x="411956" y="26194"/>
                      </a:lnTo>
                      <a:cubicBezTo>
                        <a:pt x="453917" y="23571"/>
                        <a:pt x="448207" y="20093"/>
                        <a:pt x="488156" y="16669"/>
                      </a:cubicBezTo>
                      <a:cubicBezTo>
                        <a:pt x="503993" y="15312"/>
                        <a:pt x="519906" y="15081"/>
                        <a:pt x="535781" y="14287"/>
                      </a:cubicBezTo>
                      <a:cubicBezTo>
                        <a:pt x="565944" y="15081"/>
                        <a:pt x="596169" y="14569"/>
                        <a:pt x="626269" y="16669"/>
                      </a:cubicBezTo>
                      <a:cubicBezTo>
                        <a:pt x="630533" y="16966"/>
                        <a:pt x="634173" y="19930"/>
                        <a:pt x="638175" y="21431"/>
                      </a:cubicBezTo>
                      <a:cubicBezTo>
                        <a:pt x="640525" y="22312"/>
                        <a:pt x="642938" y="23018"/>
                        <a:pt x="645319" y="23812"/>
                      </a:cubicBezTo>
                      <a:cubicBezTo>
                        <a:pt x="647700" y="25400"/>
                        <a:pt x="649902" y="27295"/>
                        <a:pt x="652462" y="28575"/>
                      </a:cubicBezTo>
                      <a:cubicBezTo>
                        <a:pt x="655877" y="30282"/>
                        <a:pt x="666081" y="32575"/>
                        <a:pt x="669131" y="33337"/>
                      </a:cubicBezTo>
                      <a:cubicBezTo>
                        <a:pt x="693737" y="31750"/>
                        <a:pt x="718500" y="31764"/>
                        <a:pt x="742950" y="28575"/>
                      </a:cubicBezTo>
                      <a:cubicBezTo>
                        <a:pt x="755169" y="26981"/>
                        <a:pt x="766687" y="21926"/>
                        <a:pt x="778669" y="19050"/>
                      </a:cubicBezTo>
                      <a:cubicBezTo>
                        <a:pt x="804303" y="12897"/>
                        <a:pt x="805055" y="14089"/>
                        <a:pt x="833437" y="11906"/>
                      </a:cubicBezTo>
                      <a:cubicBezTo>
                        <a:pt x="858040" y="13546"/>
                        <a:pt x="882598" y="16669"/>
                        <a:pt x="907256" y="16669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8" name="Freeform: Shape 69">
                  <a:extLst>
                    <a:ext uri="{FF2B5EF4-FFF2-40B4-BE49-F238E27FC236}">
                      <a16:creationId xmlns:a16="http://schemas.microsoft.com/office/drawing/2014/main" id="{BCB293EC-51A5-E93A-BD2E-A32CF89E80D9}"/>
                    </a:ext>
                  </a:extLst>
                </p:cNvPr>
                <p:cNvSpPr/>
                <p:nvPr/>
              </p:nvSpPr>
              <p:spPr>
                <a:xfrm>
                  <a:off x="3355181" y="3279280"/>
                  <a:ext cx="1435894" cy="76200"/>
                </a:xfrm>
                <a:custGeom>
                  <a:avLst/>
                  <a:gdLst>
                    <a:gd name="connsiteX0" fmla="*/ 0 w 1435894"/>
                    <a:gd name="connsiteY0" fmla="*/ 0 h 76200"/>
                    <a:gd name="connsiteX1" fmla="*/ 247650 w 1435894"/>
                    <a:gd name="connsiteY1" fmla="*/ 4763 h 76200"/>
                    <a:gd name="connsiteX2" fmla="*/ 276225 w 1435894"/>
                    <a:gd name="connsiteY2" fmla="*/ 9525 h 76200"/>
                    <a:gd name="connsiteX3" fmla="*/ 280988 w 1435894"/>
                    <a:gd name="connsiteY3" fmla="*/ 16669 h 76200"/>
                    <a:gd name="connsiteX4" fmla="*/ 300038 w 1435894"/>
                    <a:gd name="connsiteY4" fmla="*/ 21431 h 76200"/>
                    <a:gd name="connsiteX5" fmla="*/ 333375 w 1435894"/>
                    <a:gd name="connsiteY5" fmla="*/ 40481 h 76200"/>
                    <a:gd name="connsiteX6" fmla="*/ 352425 w 1435894"/>
                    <a:gd name="connsiteY6" fmla="*/ 50006 h 76200"/>
                    <a:gd name="connsiteX7" fmla="*/ 376238 w 1435894"/>
                    <a:gd name="connsiteY7" fmla="*/ 54769 h 76200"/>
                    <a:gd name="connsiteX8" fmla="*/ 388144 w 1435894"/>
                    <a:gd name="connsiteY8" fmla="*/ 59531 h 76200"/>
                    <a:gd name="connsiteX9" fmla="*/ 502444 w 1435894"/>
                    <a:gd name="connsiteY9" fmla="*/ 54769 h 76200"/>
                    <a:gd name="connsiteX10" fmla="*/ 545307 w 1435894"/>
                    <a:gd name="connsiteY10" fmla="*/ 38100 h 76200"/>
                    <a:gd name="connsiteX11" fmla="*/ 576263 w 1435894"/>
                    <a:gd name="connsiteY11" fmla="*/ 26194 h 76200"/>
                    <a:gd name="connsiteX12" fmla="*/ 583407 w 1435894"/>
                    <a:gd name="connsiteY12" fmla="*/ 33338 h 76200"/>
                    <a:gd name="connsiteX13" fmla="*/ 597694 w 1435894"/>
                    <a:gd name="connsiteY13" fmla="*/ 52388 h 76200"/>
                    <a:gd name="connsiteX14" fmla="*/ 616744 w 1435894"/>
                    <a:gd name="connsiteY14" fmla="*/ 66675 h 76200"/>
                    <a:gd name="connsiteX15" fmla="*/ 635794 w 1435894"/>
                    <a:gd name="connsiteY15" fmla="*/ 76200 h 76200"/>
                    <a:gd name="connsiteX16" fmla="*/ 752475 w 1435894"/>
                    <a:gd name="connsiteY16" fmla="*/ 66675 h 76200"/>
                    <a:gd name="connsiteX17" fmla="*/ 792957 w 1435894"/>
                    <a:gd name="connsiteY17" fmla="*/ 61913 h 76200"/>
                    <a:gd name="connsiteX18" fmla="*/ 869157 w 1435894"/>
                    <a:gd name="connsiteY18" fmla="*/ 57150 h 76200"/>
                    <a:gd name="connsiteX19" fmla="*/ 1107282 w 1435894"/>
                    <a:gd name="connsiteY19" fmla="*/ 61913 h 76200"/>
                    <a:gd name="connsiteX20" fmla="*/ 1138238 w 1435894"/>
                    <a:gd name="connsiteY20" fmla="*/ 66675 h 76200"/>
                    <a:gd name="connsiteX21" fmla="*/ 1150144 w 1435894"/>
                    <a:gd name="connsiteY21" fmla="*/ 71438 h 76200"/>
                    <a:gd name="connsiteX22" fmla="*/ 1197769 w 1435894"/>
                    <a:gd name="connsiteY22" fmla="*/ 69056 h 76200"/>
                    <a:gd name="connsiteX23" fmla="*/ 1212057 w 1435894"/>
                    <a:gd name="connsiteY23" fmla="*/ 61913 h 76200"/>
                    <a:gd name="connsiteX24" fmla="*/ 1219200 w 1435894"/>
                    <a:gd name="connsiteY24" fmla="*/ 59531 h 76200"/>
                    <a:gd name="connsiteX25" fmla="*/ 1228725 w 1435894"/>
                    <a:gd name="connsiteY25" fmla="*/ 52388 h 76200"/>
                    <a:gd name="connsiteX26" fmla="*/ 1243013 w 1435894"/>
                    <a:gd name="connsiteY26" fmla="*/ 47625 h 76200"/>
                    <a:gd name="connsiteX27" fmla="*/ 1283494 w 1435894"/>
                    <a:gd name="connsiteY27" fmla="*/ 42863 h 76200"/>
                    <a:gd name="connsiteX28" fmla="*/ 1362075 w 1435894"/>
                    <a:gd name="connsiteY28" fmla="*/ 35719 h 76200"/>
                    <a:gd name="connsiteX29" fmla="*/ 1390650 w 1435894"/>
                    <a:gd name="connsiteY29" fmla="*/ 30956 h 76200"/>
                    <a:gd name="connsiteX30" fmla="*/ 1428750 w 1435894"/>
                    <a:gd name="connsiteY30" fmla="*/ 23813 h 76200"/>
                    <a:gd name="connsiteX31" fmla="*/ 1435894 w 1435894"/>
                    <a:gd name="connsiteY31" fmla="*/ 21431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76200">
                      <a:moveTo>
                        <a:pt x="0" y="0"/>
                      </a:moveTo>
                      <a:lnTo>
                        <a:pt x="247650" y="4763"/>
                      </a:lnTo>
                      <a:cubicBezTo>
                        <a:pt x="260137" y="5097"/>
                        <a:pt x="265509" y="6846"/>
                        <a:pt x="276225" y="9525"/>
                      </a:cubicBezTo>
                      <a:cubicBezTo>
                        <a:pt x="277813" y="11906"/>
                        <a:pt x="278753" y="14881"/>
                        <a:pt x="280988" y="16669"/>
                      </a:cubicBezTo>
                      <a:cubicBezTo>
                        <a:pt x="283428" y="18621"/>
                        <a:pt x="299446" y="21313"/>
                        <a:pt x="300038" y="21431"/>
                      </a:cubicBezTo>
                      <a:cubicBezTo>
                        <a:pt x="320234" y="34896"/>
                        <a:pt x="309203" y="28395"/>
                        <a:pt x="333375" y="40481"/>
                      </a:cubicBezTo>
                      <a:cubicBezTo>
                        <a:pt x="333380" y="40483"/>
                        <a:pt x="352420" y="50005"/>
                        <a:pt x="352425" y="50006"/>
                      </a:cubicBezTo>
                      <a:cubicBezTo>
                        <a:pt x="366634" y="53559"/>
                        <a:pt x="358722" y="51850"/>
                        <a:pt x="376238" y="54769"/>
                      </a:cubicBezTo>
                      <a:cubicBezTo>
                        <a:pt x="380207" y="56356"/>
                        <a:pt x="383871" y="59436"/>
                        <a:pt x="388144" y="59531"/>
                      </a:cubicBezTo>
                      <a:cubicBezTo>
                        <a:pt x="457187" y="61065"/>
                        <a:pt x="458449" y="60268"/>
                        <a:pt x="502444" y="54769"/>
                      </a:cubicBezTo>
                      <a:cubicBezTo>
                        <a:pt x="558381" y="21206"/>
                        <a:pt x="498658" y="52678"/>
                        <a:pt x="545307" y="38100"/>
                      </a:cubicBezTo>
                      <a:cubicBezTo>
                        <a:pt x="605758" y="19209"/>
                        <a:pt x="535857" y="34274"/>
                        <a:pt x="576263" y="26194"/>
                      </a:cubicBezTo>
                      <a:cubicBezTo>
                        <a:pt x="578644" y="28575"/>
                        <a:pt x="581274" y="30732"/>
                        <a:pt x="583407" y="33338"/>
                      </a:cubicBezTo>
                      <a:cubicBezTo>
                        <a:pt x="588433" y="39481"/>
                        <a:pt x="592081" y="46775"/>
                        <a:pt x="597694" y="52388"/>
                      </a:cubicBezTo>
                      <a:cubicBezTo>
                        <a:pt x="615440" y="70134"/>
                        <a:pt x="598688" y="55390"/>
                        <a:pt x="616744" y="66675"/>
                      </a:cubicBezTo>
                      <a:cubicBezTo>
                        <a:pt x="632936" y="76795"/>
                        <a:pt x="619080" y="72022"/>
                        <a:pt x="635794" y="76200"/>
                      </a:cubicBezTo>
                      <a:lnTo>
                        <a:pt x="752475" y="66675"/>
                      </a:lnTo>
                      <a:cubicBezTo>
                        <a:pt x="766006" y="65445"/>
                        <a:pt x="779415" y="63018"/>
                        <a:pt x="792957" y="61913"/>
                      </a:cubicBezTo>
                      <a:cubicBezTo>
                        <a:pt x="818322" y="59842"/>
                        <a:pt x="843757" y="58738"/>
                        <a:pt x="869157" y="57150"/>
                      </a:cubicBezTo>
                      <a:lnTo>
                        <a:pt x="1107282" y="61913"/>
                      </a:lnTo>
                      <a:cubicBezTo>
                        <a:pt x="1115342" y="62135"/>
                        <a:pt x="1129309" y="63699"/>
                        <a:pt x="1138238" y="66675"/>
                      </a:cubicBezTo>
                      <a:cubicBezTo>
                        <a:pt x="1142293" y="68027"/>
                        <a:pt x="1146175" y="69850"/>
                        <a:pt x="1150144" y="71438"/>
                      </a:cubicBezTo>
                      <a:cubicBezTo>
                        <a:pt x="1166019" y="70644"/>
                        <a:pt x="1182059" y="71473"/>
                        <a:pt x="1197769" y="69056"/>
                      </a:cubicBezTo>
                      <a:cubicBezTo>
                        <a:pt x="1203032" y="68246"/>
                        <a:pt x="1207191" y="64076"/>
                        <a:pt x="1212057" y="61913"/>
                      </a:cubicBezTo>
                      <a:cubicBezTo>
                        <a:pt x="1214351" y="60894"/>
                        <a:pt x="1216819" y="60325"/>
                        <a:pt x="1219200" y="59531"/>
                      </a:cubicBezTo>
                      <a:cubicBezTo>
                        <a:pt x="1222375" y="57150"/>
                        <a:pt x="1225175" y="54163"/>
                        <a:pt x="1228725" y="52388"/>
                      </a:cubicBezTo>
                      <a:cubicBezTo>
                        <a:pt x="1233215" y="50143"/>
                        <a:pt x="1238250" y="49213"/>
                        <a:pt x="1243013" y="47625"/>
                      </a:cubicBezTo>
                      <a:cubicBezTo>
                        <a:pt x="1260723" y="41722"/>
                        <a:pt x="1247667" y="45422"/>
                        <a:pt x="1283494" y="42863"/>
                      </a:cubicBezTo>
                      <a:cubicBezTo>
                        <a:pt x="1357917" y="31412"/>
                        <a:pt x="1261763" y="45124"/>
                        <a:pt x="1362075" y="35719"/>
                      </a:cubicBezTo>
                      <a:cubicBezTo>
                        <a:pt x="1371689" y="34818"/>
                        <a:pt x="1381149" y="32683"/>
                        <a:pt x="1390650" y="30956"/>
                      </a:cubicBezTo>
                      <a:cubicBezTo>
                        <a:pt x="1453387" y="19549"/>
                        <a:pt x="1386086" y="30923"/>
                        <a:pt x="1428750" y="23813"/>
                      </a:cubicBezTo>
                      <a:lnTo>
                        <a:pt x="1435894" y="21431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59" name="Freeform: Shape 70">
                  <a:extLst>
                    <a:ext uri="{FF2B5EF4-FFF2-40B4-BE49-F238E27FC236}">
                      <a16:creationId xmlns:a16="http://schemas.microsoft.com/office/drawing/2014/main" id="{76377B5A-1367-5FEA-05D7-B869BAC51AF8}"/>
                    </a:ext>
                  </a:extLst>
                </p:cNvPr>
                <p:cNvSpPr/>
                <p:nvPr/>
              </p:nvSpPr>
              <p:spPr>
                <a:xfrm>
                  <a:off x="3350419" y="3509238"/>
                  <a:ext cx="1393031" cy="73819"/>
                </a:xfrm>
                <a:custGeom>
                  <a:avLst/>
                  <a:gdLst>
                    <a:gd name="connsiteX0" fmla="*/ 0 w 1393031"/>
                    <a:gd name="connsiteY0" fmla="*/ 30956 h 73819"/>
                    <a:gd name="connsiteX1" fmla="*/ 11906 w 1393031"/>
                    <a:gd name="connsiteY1" fmla="*/ 19050 h 73819"/>
                    <a:gd name="connsiteX2" fmla="*/ 26194 w 1393031"/>
                    <a:gd name="connsiteY2" fmla="*/ 14287 h 73819"/>
                    <a:gd name="connsiteX3" fmla="*/ 42862 w 1393031"/>
                    <a:gd name="connsiteY3" fmla="*/ 4762 h 73819"/>
                    <a:gd name="connsiteX4" fmla="*/ 57150 w 1393031"/>
                    <a:gd name="connsiteY4" fmla="*/ 0 h 73819"/>
                    <a:gd name="connsiteX5" fmla="*/ 92869 w 1393031"/>
                    <a:gd name="connsiteY5" fmla="*/ 4762 h 73819"/>
                    <a:gd name="connsiteX6" fmla="*/ 100012 w 1393031"/>
                    <a:gd name="connsiteY6" fmla="*/ 7144 h 73819"/>
                    <a:gd name="connsiteX7" fmla="*/ 107156 w 1393031"/>
                    <a:gd name="connsiteY7" fmla="*/ 11906 h 73819"/>
                    <a:gd name="connsiteX8" fmla="*/ 111919 w 1393031"/>
                    <a:gd name="connsiteY8" fmla="*/ 21431 h 73819"/>
                    <a:gd name="connsiteX9" fmla="*/ 133350 w 1393031"/>
                    <a:gd name="connsiteY9" fmla="*/ 38100 h 73819"/>
                    <a:gd name="connsiteX10" fmla="*/ 147637 w 1393031"/>
                    <a:gd name="connsiteY10" fmla="*/ 52387 h 73819"/>
                    <a:gd name="connsiteX11" fmla="*/ 150019 w 1393031"/>
                    <a:gd name="connsiteY11" fmla="*/ 59531 h 73819"/>
                    <a:gd name="connsiteX12" fmla="*/ 169069 w 1393031"/>
                    <a:gd name="connsiteY12" fmla="*/ 66675 h 73819"/>
                    <a:gd name="connsiteX13" fmla="*/ 200025 w 1393031"/>
                    <a:gd name="connsiteY13" fmla="*/ 50006 h 73819"/>
                    <a:gd name="connsiteX14" fmla="*/ 209550 w 1393031"/>
                    <a:gd name="connsiteY14" fmla="*/ 45244 h 73819"/>
                    <a:gd name="connsiteX15" fmla="*/ 228600 w 1393031"/>
                    <a:gd name="connsiteY15" fmla="*/ 35719 h 73819"/>
                    <a:gd name="connsiteX16" fmla="*/ 252412 w 1393031"/>
                    <a:gd name="connsiteY16" fmla="*/ 21431 h 73819"/>
                    <a:gd name="connsiteX17" fmla="*/ 259556 w 1393031"/>
                    <a:gd name="connsiteY17" fmla="*/ 16669 h 73819"/>
                    <a:gd name="connsiteX18" fmla="*/ 271462 w 1393031"/>
                    <a:gd name="connsiteY18" fmla="*/ 14287 h 73819"/>
                    <a:gd name="connsiteX19" fmla="*/ 295275 w 1393031"/>
                    <a:gd name="connsiteY19" fmla="*/ 16669 h 73819"/>
                    <a:gd name="connsiteX20" fmla="*/ 304800 w 1393031"/>
                    <a:gd name="connsiteY20" fmla="*/ 26194 h 73819"/>
                    <a:gd name="connsiteX21" fmla="*/ 314325 w 1393031"/>
                    <a:gd name="connsiteY21" fmla="*/ 30956 h 73819"/>
                    <a:gd name="connsiteX22" fmla="*/ 335756 w 1393031"/>
                    <a:gd name="connsiteY22" fmla="*/ 42862 h 73819"/>
                    <a:gd name="connsiteX23" fmla="*/ 347662 w 1393031"/>
                    <a:gd name="connsiteY23" fmla="*/ 45244 h 73819"/>
                    <a:gd name="connsiteX24" fmla="*/ 364331 w 1393031"/>
                    <a:gd name="connsiteY24" fmla="*/ 42862 h 73819"/>
                    <a:gd name="connsiteX25" fmla="*/ 378619 w 1393031"/>
                    <a:gd name="connsiteY25" fmla="*/ 33337 h 73819"/>
                    <a:gd name="connsiteX26" fmla="*/ 385762 w 1393031"/>
                    <a:gd name="connsiteY26" fmla="*/ 30956 h 73819"/>
                    <a:gd name="connsiteX27" fmla="*/ 438150 w 1393031"/>
                    <a:gd name="connsiteY27" fmla="*/ 33337 h 73819"/>
                    <a:gd name="connsiteX28" fmla="*/ 457200 w 1393031"/>
                    <a:gd name="connsiteY28" fmla="*/ 23812 h 73819"/>
                    <a:gd name="connsiteX29" fmla="*/ 464344 w 1393031"/>
                    <a:gd name="connsiteY29" fmla="*/ 21431 h 73819"/>
                    <a:gd name="connsiteX30" fmla="*/ 473869 w 1393031"/>
                    <a:gd name="connsiteY30" fmla="*/ 16669 h 73819"/>
                    <a:gd name="connsiteX31" fmla="*/ 488156 w 1393031"/>
                    <a:gd name="connsiteY31" fmla="*/ 28575 h 73819"/>
                    <a:gd name="connsiteX32" fmla="*/ 497681 w 1393031"/>
                    <a:gd name="connsiteY32" fmla="*/ 35719 h 73819"/>
                    <a:gd name="connsiteX33" fmla="*/ 507206 w 1393031"/>
                    <a:gd name="connsiteY33" fmla="*/ 38100 h 73819"/>
                    <a:gd name="connsiteX34" fmla="*/ 514350 w 1393031"/>
                    <a:gd name="connsiteY34" fmla="*/ 45244 h 73819"/>
                    <a:gd name="connsiteX35" fmla="*/ 523875 w 1393031"/>
                    <a:gd name="connsiteY35" fmla="*/ 50006 h 73819"/>
                    <a:gd name="connsiteX36" fmla="*/ 547687 w 1393031"/>
                    <a:gd name="connsiteY36" fmla="*/ 59531 h 73819"/>
                    <a:gd name="connsiteX37" fmla="*/ 719137 w 1393031"/>
                    <a:gd name="connsiteY37" fmla="*/ 54769 h 73819"/>
                    <a:gd name="connsiteX38" fmla="*/ 735806 w 1393031"/>
                    <a:gd name="connsiteY38" fmla="*/ 52387 h 73819"/>
                    <a:gd name="connsiteX39" fmla="*/ 742950 w 1393031"/>
                    <a:gd name="connsiteY39" fmla="*/ 47625 h 73819"/>
                    <a:gd name="connsiteX40" fmla="*/ 750094 w 1393031"/>
                    <a:gd name="connsiteY40" fmla="*/ 45244 h 73819"/>
                    <a:gd name="connsiteX41" fmla="*/ 781050 w 1393031"/>
                    <a:gd name="connsiteY41" fmla="*/ 54769 h 73819"/>
                    <a:gd name="connsiteX42" fmla="*/ 804862 w 1393031"/>
                    <a:gd name="connsiteY42" fmla="*/ 59531 h 73819"/>
                    <a:gd name="connsiteX43" fmla="*/ 888206 w 1393031"/>
                    <a:gd name="connsiteY43" fmla="*/ 57150 h 73819"/>
                    <a:gd name="connsiteX44" fmla="*/ 909637 w 1393031"/>
                    <a:gd name="connsiteY44" fmla="*/ 50006 h 73819"/>
                    <a:gd name="connsiteX45" fmla="*/ 923925 w 1393031"/>
                    <a:gd name="connsiteY45" fmla="*/ 47625 h 73819"/>
                    <a:gd name="connsiteX46" fmla="*/ 940594 w 1393031"/>
                    <a:gd name="connsiteY46" fmla="*/ 40481 h 73819"/>
                    <a:gd name="connsiteX47" fmla="*/ 959644 w 1393031"/>
                    <a:gd name="connsiteY47" fmla="*/ 35719 h 73819"/>
                    <a:gd name="connsiteX48" fmla="*/ 969169 w 1393031"/>
                    <a:gd name="connsiteY48" fmla="*/ 30956 h 73819"/>
                    <a:gd name="connsiteX49" fmla="*/ 995362 w 1393031"/>
                    <a:gd name="connsiteY49" fmla="*/ 26194 h 73819"/>
                    <a:gd name="connsiteX50" fmla="*/ 1035844 w 1393031"/>
                    <a:gd name="connsiteY50" fmla="*/ 19050 h 73819"/>
                    <a:gd name="connsiteX51" fmla="*/ 1047750 w 1393031"/>
                    <a:gd name="connsiteY51" fmla="*/ 14287 h 73819"/>
                    <a:gd name="connsiteX52" fmla="*/ 1140619 w 1393031"/>
                    <a:gd name="connsiteY52" fmla="*/ 14287 h 73819"/>
                    <a:gd name="connsiteX53" fmla="*/ 1154906 w 1393031"/>
                    <a:gd name="connsiteY53" fmla="*/ 23812 h 73819"/>
                    <a:gd name="connsiteX54" fmla="*/ 1171575 w 1393031"/>
                    <a:gd name="connsiteY54" fmla="*/ 35719 h 73819"/>
                    <a:gd name="connsiteX55" fmla="*/ 1178719 w 1393031"/>
                    <a:gd name="connsiteY55" fmla="*/ 38100 h 73819"/>
                    <a:gd name="connsiteX56" fmla="*/ 1183481 w 1393031"/>
                    <a:gd name="connsiteY56" fmla="*/ 45244 h 73819"/>
                    <a:gd name="connsiteX57" fmla="*/ 1190625 w 1393031"/>
                    <a:gd name="connsiteY57" fmla="*/ 47625 h 73819"/>
                    <a:gd name="connsiteX58" fmla="*/ 1197769 w 1393031"/>
                    <a:gd name="connsiteY58" fmla="*/ 52387 h 73819"/>
                    <a:gd name="connsiteX59" fmla="*/ 1207294 w 1393031"/>
                    <a:gd name="connsiteY59" fmla="*/ 59531 h 73819"/>
                    <a:gd name="connsiteX60" fmla="*/ 1214437 w 1393031"/>
                    <a:gd name="connsiteY60" fmla="*/ 66675 h 73819"/>
                    <a:gd name="connsiteX61" fmla="*/ 1221581 w 1393031"/>
                    <a:gd name="connsiteY61" fmla="*/ 69056 h 73819"/>
                    <a:gd name="connsiteX62" fmla="*/ 1231106 w 1393031"/>
                    <a:gd name="connsiteY62" fmla="*/ 73819 h 73819"/>
                    <a:gd name="connsiteX63" fmla="*/ 1288256 w 1393031"/>
                    <a:gd name="connsiteY63" fmla="*/ 71437 h 73819"/>
                    <a:gd name="connsiteX64" fmla="*/ 1295400 w 1393031"/>
                    <a:gd name="connsiteY64" fmla="*/ 64294 h 73819"/>
                    <a:gd name="connsiteX65" fmla="*/ 1307306 w 1393031"/>
                    <a:gd name="connsiteY65" fmla="*/ 59531 h 73819"/>
                    <a:gd name="connsiteX66" fmla="*/ 1321594 w 1393031"/>
                    <a:gd name="connsiteY66" fmla="*/ 47625 h 73819"/>
                    <a:gd name="connsiteX67" fmla="*/ 1333500 w 1393031"/>
                    <a:gd name="connsiteY67" fmla="*/ 42862 h 73819"/>
                    <a:gd name="connsiteX68" fmla="*/ 1350169 w 1393031"/>
                    <a:gd name="connsiteY68" fmla="*/ 30956 h 73819"/>
                    <a:gd name="connsiteX69" fmla="*/ 1371600 w 1393031"/>
                    <a:gd name="connsiteY69" fmla="*/ 21431 h 73819"/>
                    <a:gd name="connsiteX70" fmla="*/ 1378744 w 1393031"/>
                    <a:gd name="connsiteY70" fmla="*/ 19050 h 73819"/>
                    <a:gd name="connsiteX71" fmla="*/ 1393031 w 1393031"/>
                    <a:gd name="connsiteY71" fmla="*/ 23812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393031" h="73819">
                      <a:moveTo>
                        <a:pt x="0" y="30956"/>
                      </a:moveTo>
                      <a:cubicBezTo>
                        <a:pt x="3969" y="26987"/>
                        <a:pt x="7171" y="22063"/>
                        <a:pt x="11906" y="19050"/>
                      </a:cubicBezTo>
                      <a:cubicBezTo>
                        <a:pt x="16141" y="16355"/>
                        <a:pt x="26194" y="14287"/>
                        <a:pt x="26194" y="14287"/>
                      </a:cubicBezTo>
                      <a:cubicBezTo>
                        <a:pt x="36590" y="3891"/>
                        <a:pt x="29158" y="8873"/>
                        <a:pt x="42862" y="4762"/>
                      </a:cubicBezTo>
                      <a:cubicBezTo>
                        <a:pt x="47670" y="3319"/>
                        <a:pt x="57150" y="0"/>
                        <a:pt x="57150" y="0"/>
                      </a:cubicBezTo>
                      <a:cubicBezTo>
                        <a:pt x="77733" y="1871"/>
                        <a:pt x="78149" y="556"/>
                        <a:pt x="92869" y="4762"/>
                      </a:cubicBezTo>
                      <a:cubicBezTo>
                        <a:pt x="95282" y="5452"/>
                        <a:pt x="97767" y="6021"/>
                        <a:pt x="100012" y="7144"/>
                      </a:cubicBezTo>
                      <a:cubicBezTo>
                        <a:pt x="102572" y="8424"/>
                        <a:pt x="104775" y="10319"/>
                        <a:pt x="107156" y="11906"/>
                      </a:cubicBezTo>
                      <a:cubicBezTo>
                        <a:pt x="108744" y="15081"/>
                        <a:pt x="109409" y="18921"/>
                        <a:pt x="111919" y="21431"/>
                      </a:cubicBezTo>
                      <a:cubicBezTo>
                        <a:pt x="118318" y="27830"/>
                        <a:pt x="128330" y="30570"/>
                        <a:pt x="133350" y="38100"/>
                      </a:cubicBezTo>
                      <a:cubicBezTo>
                        <a:pt x="140313" y="48546"/>
                        <a:pt x="135822" y="43527"/>
                        <a:pt x="147637" y="52387"/>
                      </a:cubicBezTo>
                      <a:cubicBezTo>
                        <a:pt x="148431" y="54768"/>
                        <a:pt x="148451" y="57571"/>
                        <a:pt x="150019" y="59531"/>
                      </a:cubicBezTo>
                      <a:cubicBezTo>
                        <a:pt x="154692" y="65372"/>
                        <a:pt x="162613" y="65384"/>
                        <a:pt x="169069" y="66675"/>
                      </a:cubicBezTo>
                      <a:cubicBezTo>
                        <a:pt x="214361" y="44029"/>
                        <a:pt x="167622" y="68007"/>
                        <a:pt x="200025" y="50006"/>
                      </a:cubicBezTo>
                      <a:cubicBezTo>
                        <a:pt x="203128" y="48282"/>
                        <a:pt x="206540" y="47125"/>
                        <a:pt x="209550" y="45244"/>
                      </a:cubicBezTo>
                      <a:cubicBezTo>
                        <a:pt x="225742" y="35124"/>
                        <a:pt x="211886" y="39897"/>
                        <a:pt x="228600" y="35719"/>
                      </a:cubicBezTo>
                      <a:cubicBezTo>
                        <a:pt x="246180" y="22534"/>
                        <a:pt x="229484" y="34169"/>
                        <a:pt x="252412" y="21431"/>
                      </a:cubicBezTo>
                      <a:cubicBezTo>
                        <a:pt x="254914" y="20041"/>
                        <a:pt x="256876" y="17674"/>
                        <a:pt x="259556" y="16669"/>
                      </a:cubicBezTo>
                      <a:cubicBezTo>
                        <a:pt x="263346" y="15248"/>
                        <a:pt x="267493" y="15081"/>
                        <a:pt x="271462" y="14287"/>
                      </a:cubicBezTo>
                      <a:cubicBezTo>
                        <a:pt x="279400" y="15081"/>
                        <a:pt x="287763" y="13986"/>
                        <a:pt x="295275" y="16669"/>
                      </a:cubicBezTo>
                      <a:cubicBezTo>
                        <a:pt x="299504" y="18179"/>
                        <a:pt x="301208" y="23500"/>
                        <a:pt x="304800" y="26194"/>
                      </a:cubicBezTo>
                      <a:cubicBezTo>
                        <a:pt x="307640" y="28324"/>
                        <a:pt x="311281" y="29130"/>
                        <a:pt x="314325" y="30956"/>
                      </a:cubicBezTo>
                      <a:cubicBezTo>
                        <a:pt x="327000" y="38561"/>
                        <a:pt x="324805" y="40124"/>
                        <a:pt x="335756" y="42862"/>
                      </a:cubicBezTo>
                      <a:cubicBezTo>
                        <a:pt x="339682" y="43844"/>
                        <a:pt x="343693" y="44450"/>
                        <a:pt x="347662" y="45244"/>
                      </a:cubicBezTo>
                      <a:cubicBezTo>
                        <a:pt x="353218" y="44450"/>
                        <a:pt x="359092" y="44877"/>
                        <a:pt x="364331" y="42862"/>
                      </a:cubicBezTo>
                      <a:cubicBezTo>
                        <a:pt x="369673" y="40807"/>
                        <a:pt x="373615" y="36117"/>
                        <a:pt x="378619" y="33337"/>
                      </a:cubicBezTo>
                      <a:cubicBezTo>
                        <a:pt x="380813" y="32118"/>
                        <a:pt x="383381" y="31750"/>
                        <a:pt x="385762" y="30956"/>
                      </a:cubicBezTo>
                      <a:cubicBezTo>
                        <a:pt x="418947" y="37594"/>
                        <a:pt x="401508" y="36391"/>
                        <a:pt x="438150" y="33337"/>
                      </a:cubicBezTo>
                      <a:cubicBezTo>
                        <a:pt x="461948" y="28578"/>
                        <a:pt x="440047" y="35247"/>
                        <a:pt x="457200" y="23812"/>
                      </a:cubicBezTo>
                      <a:cubicBezTo>
                        <a:pt x="459289" y="22420"/>
                        <a:pt x="462037" y="22420"/>
                        <a:pt x="464344" y="21431"/>
                      </a:cubicBezTo>
                      <a:cubicBezTo>
                        <a:pt x="467607" y="20033"/>
                        <a:pt x="470694" y="18256"/>
                        <a:pt x="473869" y="16669"/>
                      </a:cubicBezTo>
                      <a:cubicBezTo>
                        <a:pt x="484986" y="27786"/>
                        <a:pt x="476553" y="20287"/>
                        <a:pt x="488156" y="28575"/>
                      </a:cubicBezTo>
                      <a:cubicBezTo>
                        <a:pt x="491385" y="30882"/>
                        <a:pt x="494131" y="33944"/>
                        <a:pt x="497681" y="35719"/>
                      </a:cubicBezTo>
                      <a:cubicBezTo>
                        <a:pt x="500608" y="37183"/>
                        <a:pt x="504031" y="37306"/>
                        <a:pt x="507206" y="38100"/>
                      </a:cubicBezTo>
                      <a:cubicBezTo>
                        <a:pt x="509587" y="40481"/>
                        <a:pt x="511610" y="43287"/>
                        <a:pt x="514350" y="45244"/>
                      </a:cubicBezTo>
                      <a:cubicBezTo>
                        <a:pt x="517239" y="47307"/>
                        <a:pt x="520612" y="48608"/>
                        <a:pt x="523875" y="50006"/>
                      </a:cubicBezTo>
                      <a:cubicBezTo>
                        <a:pt x="531733" y="53373"/>
                        <a:pt x="539750" y="56356"/>
                        <a:pt x="547687" y="59531"/>
                      </a:cubicBezTo>
                      <a:lnTo>
                        <a:pt x="719137" y="54769"/>
                      </a:lnTo>
                      <a:cubicBezTo>
                        <a:pt x="724746" y="54556"/>
                        <a:pt x="730430" y="54000"/>
                        <a:pt x="735806" y="52387"/>
                      </a:cubicBezTo>
                      <a:cubicBezTo>
                        <a:pt x="738547" y="51565"/>
                        <a:pt x="740390" y="48905"/>
                        <a:pt x="742950" y="47625"/>
                      </a:cubicBezTo>
                      <a:cubicBezTo>
                        <a:pt x="745195" y="46503"/>
                        <a:pt x="747713" y="46038"/>
                        <a:pt x="750094" y="45244"/>
                      </a:cubicBezTo>
                      <a:cubicBezTo>
                        <a:pt x="775902" y="49545"/>
                        <a:pt x="752984" y="44563"/>
                        <a:pt x="781050" y="54769"/>
                      </a:cubicBezTo>
                      <a:cubicBezTo>
                        <a:pt x="787060" y="56954"/>
                        <a:pt x="799442" y="58628"/>
                        <a:pt x="804862" y="59531"/>
                      </a:cubicBezTo>
                      <a:cubicBezTo>
                        <a:pt x="832643" y="58737"/>
                        <a:pt x="860527" y="59666"/>
                        <a:pt x="888206" y="57150"/>
                      </a:cubicBezTo>
                      <a:cubicBezTo>
                        <a:pt x="895705" y="56468"/>
                        <a:pt x="902361" y="51946"/>
                        <a:pt x="909637" y="50006"/>
                      </a:cubicBezTo>
                      <a:cubicBezTo>
                        <a:pt x="914302" y="48762"/>
                        <a:pt x="919162" y="48419"/>
                        <a:pt x="923925" y="47625"/>
                      </a:cubicBezTo>
                      <a:cubicBezTo>
                        <a:pt x="929481" y="45244"/>
                        <a:pt x="934859" y="42393"/>
                        <a:pt x="940594" y="40481"/>
                      </a:cubicBezTo>
                      <a:cubicBezTo>
                        <a:pt x="946804" y="38411"/>
                        <a:pt x="959644" y="35719"/>
                        <a:pt x="959644" y="35719"/>
                      </a:cubicBezTo>
                      <a:cubicBezTo>
                        <a:pt x="962819" y="34131"/>
                        <a:pt x="965801" y="32079"/>
                        <a:pt x="969169" y="30956"/>
                      </a:cubicBezTo>
                      <a:cubicBezTo>
                        <a:pt x="972999" y="29679"/>
                        <a:pt x="992365" y="26793"/>
                        <a:pt x="995362" y="26194"/>
                      </a:cubicBezTo>
                      <a:cubicBezTo>
                        <a:pt x="1031244" y="19017"/>
                        <a:pt x="1002359" y="23235"/>
                        <a:pt x="1035844" y="19050"/>
                      </a:cubicBezTo>
                      <a:cubicBezTo>
                        <a:pt x="1039813" y="17462"/>
                        <a:pt x="1043515" y="14865"/>
                        <a:pt x="1047750" y="14287"/>
                      </a:cubicBezTo>
                      <a:cubicBezTo>
                        <a:pt x="1080972" y="9757"/>
                        <a:pt x="1106684" y="12745"/>
                        <a:pt x="1140619" y="14287"/>
                      </a:cubicBezTo>
                      <a:cubicBezTo>
                        <a:pt x="1145381" y="17462"/>
                        <a:pt x="1150327" y="20378"/>
                        <a:pt x="1154906" y="23812"/>
                      </a:cubicBezTo>
                      <a:cubicBezTo>
                        <a:pt x="1157062" y="25429"/>
                        <a:pt x="1168094" y="33979"/>
                        <a:pt x="1171575" y="35719"/>
                      </a:cubicBezTo>
                      <a:cubicBezTo>
                        <a:pt x="1173820" y="36842"/>
                        <a:pt x="1176338" y="37306"/>
                        <a:pt x="1178719" y="38100"/>
                      </a:cubicBezTo>
                      <a:cubicBezTo>
                        <a:pt x="1180306" y="40481"/>
                        <a:pt x="1181246" y="43456"/>
                        <a:pt x="1183481" y="45244"/>
                      </a:cubicBezTo>
                      <a:cubicBezTo>
                        <a:pt x="1185441" y="46812"/>
                        <a:pt x="1188380" y="46503"/>
                        <a:pt x="1190625" y="47625"/>
                      </a:cubicBezTo>
                      <a:cubicBezTo>
                        <a:pt x="1193185" y="48905"/>
                        <a:pt x="1195440" y="50724"/>
                        <a:pt x="1197769" y="52387"/>
                      </a:cubicBezTo>
                      <a:cubicBezTo>
                        <a:pt x="1200999" y="54694"/>
                        <a:pt x="1204281" y="56948"/>
                        <a:pt x="1207294" y="59531"/>
                      </a:cubicBezTo>
                      <a:cubicBezTo>
                        <a:pt x="1209851" y="61723"/>
                        <a:pt x="1211635" y="64807"/>
                        <a:pt x="1214437" y="66675"/>
                      </a:cubicBezTo>
                      <a:cubicBezTo>
                        <a:pt x="1216526" y="68067"/>
                        <a:pt x="1219274" y="68067"/>
                        <a:pt x="1221581" y="69056"/>
                      </a:cubicBezTo>
                      <a:cubicBezTo>
                        <a:pt x="1224844" y="70454"/>
                        <a:pt x="1227931" y="72231"/>
                        <a:pt x="1231106" y="73819"/>
                      </a:cubicBezTo>
                      <a:cubicBezTo>
                        <a:pt x="1250156" y="73025"/>
                        <a:pt x="1269395" y="74231"/>
                        <a:pt x="1288256" y="71437"/>
                      </a:cubicBezTo>
                      <a:cubicBezTo>
                        <a:pt x="1291587" y="70944"/>
                        <a:pt x="1292544" y="66079"/>
                        <a:pt x="1295400" y="64294"/>
                      </a:cubicBezTo>
                      <a:cubicBezTo>
                        <a:pt x="1299025" y="62029"/>
                        <a:pt x="1303337" y="61119"/>
                        <a:pt x="1307306" y="59531"/>
                      </a:cubicBezTo>
                      <a:cubicBezTo>
                        <a:pt x="1312069" y="55562"/>
                        <a:pt x="1316364" y="50953"/>
                        <a:pt x="1321594" y="47625"/>
                      </a:cubicBezTo>
                      <a:cubicBezTo>
                        <a:pt x="1325200" y="45330"/>
                        <a:pt x="1330080" y="45427"/>
                        <a:pt x="1333500" y="42862"/>
                      </a:cubicBezTo>
                      <a:cubicBezTo>
                        <a:pt x="1353231" y="28063"/>
                        <a:pt x="1328034" y="36489"/>
                        <a:pt x="1350169" y="30956"/>
                      </a:cubicBezTo>
                      <a:cubicBezTo>
                        <a:pt x="1361488" y="23410"/>
                        <a:pt x="1354598" y="27098"/>
                        <a:pt x="1371600" y="21431"/>
                      </a:cubicBezTo>
                      <a:lnTo>
                        <a:pt x="1378744" y="19050"/>
                      </a:lnTo>
                      <a:cubicBezTo>
                        <a:pt x="1389991" y="21861"/>
                        <a:pt x="1385342" y="19967"/>
                        <a:pt x="1393031" y="23812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60" name="Freeform: Shape 71">
                  <a:extLst>
                    <a:ext uri="{FF2B5EF4-FFF2-40B4-BE49-F238E27FC236}">
                      <a16:creationId xmlns:a16="http://schemas.microsoft.com/office/drawing/2014/main" id="{3C46EC14-81B9-C27F-02EC-EE57945E6416}"/>
                    </a:ext>
                  </a:extLst>
                </p:cNvPr>
                <p:cNvSpPr/>
                <p:nvPr/>
              </p:nvSpPr>
              <p:spPr>
                <a:xfrm>
                  <a:off x="3385458" y="3951104"/>
                  <a:ext cx="645319" cy="55235"/>
                </a:xfrm>
                <a:custGeom>
                  <a:avLst/>
                  <a:gdLst>
                    <a:gd name="connsiteX0" fmla="*/ 0 w 645319"/>
                    <a:gd name="connsiteY0" fmla="*/ 14287 h 55235"/>
                    <a:gd name="connsiteX1" fmla="*/ 61913 w 645319"/>
                    <a:gd name="connsiteY1" fmla="*/ 11906 h 55235"/>
                    <a:gd name="connsiteX2" fmla="*/ 104775 w 645319"/>
                    <a:gd name="connsiteY2" fmla="*/ 4762 h 55235"/>
                    <a:gd name="connsiteX3" fmla="*/ 128588 w 645319"/>
                    <a:gd name="connsiteY3" fmla="*/ 2381 h 55235"/>
                    <a:gd name="connsiteX4" fmla="*/ 176213 w 645319"/>
                    <a:gd name="connsiteY4" fmla="*/ 4762 h 55235"/>
                    <a:gd name="connsiteX5" fmla="*/ 180975 w 645319"/>
                    <a:gd name="connsiteY5" fmla="*/ 11906 h 55235"/>
                    <a:gd name="connsiteX6" fmla="*/ 192882 w 645319"/>
                    <a:gd name="connsiteY6" fmla="*/ 30956 h 55235"/>
                    <a:gd name="connsiteX7" fmla="*/ 195263 w 645319"/>
                    <a:gd name="connsiteY7" fmla="*/ 38100 h 55235"/>
                    <a:gd name="connsiteX8" fmla="*/ 211932 w 645319"/>
                    <a:gd name="connsiteY8" fmla="*/ 45244 h 55235"/>
                    <a:gd name="connsiteX9" fmla="*/ 223838 w 645319"/>
                    <a:gd name="connsiteY9" fmla="*/ 52387 h 55235"/>
                    <a:gd name="connsiteX10" fmla="*/ 292894 w 645319"/>
                    <a:gd name="connsiteY10" fmla="*/ 47625 h 55235"/>
                    <a:gd name="connsiteX11" fmla="*/ 335757 w 645319"/>
                    <a:gd name="connsiteY11" fmla="*/ 38100 h 55235"/>
                    <a:gd name="connsiteX12" fmla="*/ 416719 w 645319"/>
                    <a:gd name="connsiteY12" fmla="*/ 30956 h 55235"/>
                    <a:gd name="connsiteX13" fmla="*/ 450057 w 645319"/>
                    <a:gd name="connsiteY13" fmla="*/ 26194 h 55235"/>
                    <a:gd name="connsiteX14" fmla="*/ 607219 w 645319"/>
                    <a:gd name="connsiteY14" fmla="*/ 16669 h 55235"/>
                    <a:gd name="connsiteX15" fmla="*/ 626269 w 645319"/>
                    <a:gd name="connsiteY15" fmla="*/ 9525 h 55235"/>
                    <a:gd name="connsiteX16" fmla="*/ 635794 w 645319"/>
                    <a:gd name="connsiteY16" fmla="*/ 7144 h 55235"/>
                    <a:gd name="connsiteX17" fmla="*/ 645319 w 645319"/>
                    <a:gd name="connsiteY17" fmla="*/ 0 h 55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5319" h="55235">
                      <a:moveTo>
                        <a:pt x="0" y="14287"/>
                      </a:moveTo>
                      <a:cubicBezTo>
                        <a:pt x="20638" y="13493"/>
                        <a:pt x="41296" y="13119"/>
                        <a:pt x="61913" y="11906"/>
                      </a:cubicBezTo>
                      <a:cubicBezTo>
                        <a:pt x="82391" y="10702"/>
                        <a:pt x="83042" y="8022"/>
                        <a:pt x="104775" y="4762"/>
                      </a:cubicBezTo>
                      <a:cubicBezTo>
                        <a:pt x="112664" y="3579"/>
                        <a:pt x="120650" y="3175"/>
                        <a:pt x="128588" y="2381"/>
                      </a:cubicBezTo>
                      <a:cubicBezTo>
                        <a:pt x="144463" y="3175"/>
                        <a:pt x="160575" y="1919"/>
                        <a:pt x="176213" y="4762"/>
                      </a:cubicBezTo>
                      <a:cubicBezTo>
                        <a:pt x="179029" y="5274"/>
                        <a:pt x="179813" y="9291"/>
                        <a:pt x="180975" y="11906"/>
                      </a:cubicBezTo>
                      <a:cubicBezTo>
                        <a:pt x="189327" y="30698"/>
                        <a:pt x="180031" y="22390"/>
                        <a:pt x="192882" y="30956"/>
                      </a:cubicBezTo>
                      <a:cubicBezTo>
                        <a:pt x="193676" y="33337"/>
                        <a:pt x="193695" y="36140"/>
                        <a:pt x="195263" y="38100"/>
                      </a:cubicBezTo>
                      <a:cubicBezTo>
                        <a:pt x="199373" y="43237"/>
                        <a:pt x="206214" y="43814"/>
                        <a:pt x="211932" y="45244"/>
                      </a:cubicBezTo>
                      <a:cubicBezTo>
                        <a:pt x="215901" y="47625"/>
                        <a:pt x="219609" y="50507"/>
                        <a:pt x="223838" y="52387"/>
                      </a:cubicBezTo>
                      <a:cubicBezTo>
                        <a:pt x="242773" y="60802"/>
                        <a:pt x="291055" y="47924"/>
                        <a:pt x="292894" y="47625"/>
                      </a:cubicBezTo>
                      <a:cubicBezTo>
                        <a:pt x="307340" y="45273"/>
                        <a:pt x="321331" y="40573"/>
                        <a:pt x="335757" y="38100"/>
                      </a:cubicBezTo>
                      <a:cubicBezTo>
                        <a:pt x="363923" y="33271"/>
                        <a:pt x="388282" y="32629"/>
                        <a:pt x="416719" y="30956"/>
                      </a:cubicBezTo>
                      <a:cubicBezTo>
                        <a:pt x="427832" y="29369"/>
                        <a:pt x="438851" y="26853"/>
                        <a:pt x="450057" y="26194"/>
                      </a:cubicBezTo>
                      <a:cubicBezTo>
                        <a:pt x="616220" y="16420"/>
                        <a:pt x="530049" y="29529"/>
                        <a:pt x="607219" y="16669"/>
                      </a:cubicBezTo>
                      <a:cubicBezTo>
                        <a:pt x="613569" y="14288"/>
                        <a:pt x="619835" y="11670"/>
                        <a:pt x="626269" y="9525"/>
                      </a:cubicBezTo>
                      <a:cubicBezTo>
                        <a:pt x="629374" y="8490"/>
                        <a:pt x="632786" y="8433"/>
                        <a:pt x="635794" y="7144"/>
                      </a:cubicBezTo>
                      <a:cubicBezTo>
                        <a:pt x="640506" y="5125"/>
                        <a:pt x="642234" y="3085"/>
                        <a:pt x="645319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61" name="Freeform: Shape 72">
                  <a:extLst>
                    <a:ext uri="{FF2B5EF4-FFF2-40B4-BE49-F238E27FC236}">
                      <a16:creationId xmlns:a16="http://schemas.microsoft.com/office/drawing/2014/main" id="{BC5B25E3-F439-223A-81CC-BC10627346B1}"/>
                    </a:ext>
                  </a:extLst>
                </p:cNvPr>
                <p:cNvSpPr/>
                <p:nvPr/>
              </p:nvSpPr>
              <p:spPr>
                <a:xfrm>
                  <a:off x="3376613" y="3708282"/>
                  <a:ext cx="1421606" cy="80963"/>
                </a:xfrm>
                <a:custGeom>
                  <a:avLst/>
                  <a:gdLst>
                    <a:gd name="connsiteX0" fmla="*/ 0 w 1421606"/>
                    <a:gd name="connsiteY0" fmla="*/ 45244 h 80963"/>
                    <a:gd name="connsiteX1" fmla="*/ 11906 w 1421606"/>
                    <a:gd name="connsiteY1" fmla="*/ 47625 h 80963"/>
                    <a:gd name="connsiteX2" fmla="*/ 21431 w 1421606"/>
                    <a:gd name="connsiteY2" fmla="*/ 52388 h 80963"/>
                    <a:gd name="connsiteX3" fmla="*/ 42862 w 1421606"/>
                    <a:gd name="connsiteY3" fmla="*/ 59532 h 80963"/>
                    <a:gd name="connsiteX4" fmla="*/ 83343 w 1421606"/>
                    <a:gd name="connsiteY4" fmla="*/ 57150 h 80963"/>
                    <a:gd name="connsiteX5" fmla="*/ 90487 w 1421606"/>
                    <a:gd name="connsiteY5" fmla="*/ 47625 h 80963"/>
                    <a:gd name="connsiteX6" fmla="*/ 104775 w 1421606"/>
                    <a:gd name="connsiteY6" fmla="*/ 38100 h 80963"/>
                    <a:gd name="connsiteX7" fmla="*/ 114300 w 1421606"/>
                    <a:gd name="connsiteY7" fmla="*/ 30957 h 80963"/>
                    <a:gd name="connsiteX8" fmla="*/ 123825 w 1421606"/>
                    <a:gd name="connsiteY8" fmla="*/ 21432 h 80963"/>
                    <a:gd name="connsiteX9" fmla="*/ 133350 w 1421606"/>
                    <a:gd name="connsiteY9" fmla="*/ 16669 h 80963"/>
                    <a:gd name="connsiteX10" fmla="*/ 157162 w 1421606"/>
                    <a:gd name="connsiteY10" fmla="*/ 0 h 80963"/>
                    <a:gd name="connsiteX11" fmla="*/ 178593 w 1421606"/>
                    <a:gd name="connsiteY11" fmla="*/ 2382 h 80963"/>
                    <a:gd name="connsiteX12" fmla="*/ 192881 w 1421606"/>
                    <a:gd name="connsiteY12" fmla="*/ 11907 h 80963"/>
                    <a:gd name="connsiteX13" fmla="*/ 223837 w 1421606"/>
                    <a:gd name="connsiteY13" fmla="*/ 30957 h 80963"/>
                    <a:gd name="connsiteX14" fmla="*/ 235743 w 1421606"/>
                    <a:gd name="connsiteY14" fmla="*/ 42863 h 80963"/>
                    <a:gd name="connsiteX15" fmla="*/ 254793 w 1421606"/>
                    <a:gd name="connsiteY15" fmla="*/ 47625 h 80963"/>
                    <a:gd name="connsiteX16" fmla="*/ 283368 w 1421606"/>
                    <a:gd name="connsiteY16" fmla="*/ 42863 h 80963"/>
                    <a:gd name="connsiteX17" fmla="*/ 302418 w 1421606"/>
                    <a:gd name="connsiteY17" fmla="*/ 30957 h 80963"/>
                    <a:gd name="connsiteX18" fmla="*/ 321468 w 1421606"/>
                    <a:gd name="connsiteY18" fmla="*/ 21432 h 80963"/>
                    <a:gd name="connsiteX19" fmla="*/ 335756 w 1421606"/>
                    <a:gd name="connsiteY19" fmla="*/ 16669 h 80963"/>
                    <a:gd name="connsiteX20" fmla="*/ 340518 w 1421606"/>
                    <a:gd name="connsiteY20" fmla="*/ 23813 h 80963"/>
                    <a:gd name="connsiteX21" fmla="*/ 359568 w 1421606"/>
                    <a:gd name="connsiteY21" fmla="*/ 40482 h 80963"/>
                    <a:gd name="connsiteX22" fmla="*/ 369093 w 1421606"/>
                    <a:gd name="connsiteY22" fmla="*/ 45244 h 80963"/>
                    <a:gd name="connsiteX23" fmla="*/ 381000 w 1421606"/>
                    <a:gd name="connsiteY23" fmla="*/ 52388 h 80963"/>
                    <a:gd name="connsiteX24" fmla="*/ 447675 w 1421606"/>
                    <a:gd name="connsiteY24" fmla="*/ 54769 h 80963"/>
                    <a:gd name="connsiteX25" fmla="*/ 457200 w 1421606"/>
                    <a:gd name="connsiteY25" fmla="*/ 59532 h 80963"/>
                    <a:gd name="connsiteX26" fmla="*/ 471487 w 1421606"/>
                    <a:gd name="connsiteY26" fmla="*/ 61913 h 80963"/>
                    <a:gd name="connsiteX27" fmla="*/ 481012 w 1421606"/>
                    <a:gd name="connsiteY27" fmla="*/ 69057 h 80963"/>
                    <a:gd name="connsiteX28" fmla="*/ 490537 w 1421606"/>
                    <a:gd name="connsiteY28" fmla="*/ 71438 h 80963"/>
                    <a:gd name="connsiteX29" fmla="*/ 500062 w 1421606"/>
                    <a:gd name="connsiteY29" fmla="*/ 76200 h 80963"/>
                    <a:gd name="connsiteX30" fmla="*/ 511968 w 1421606"/>
                    <a:gd name="connsiteY30" fmla="*/ 80963 h 80963"/>
                    <a:gd name="connsiteX31" fmla="*/ 688181 w 1421606"/>
                    <a:gd name="connsiteY31" fmla="*/ 80963 h 80963"/>
                    <a:gd name="connsiteX32" fmla="*/ 823912 w 1421606"/>
                    <a:gd name="connsiteY32" fmla="*/ 78582 h 80963"/>
                    <a:gd name="connsiteX33" fmla="*/ 845343 w 1421606"/>
                    <a:gd name="connsiteY33" fmla="*/ 69057 h 80963"/>
                    <a:gd name="connsiteX34" fmla="*/ 864393 w 1421606"/>
                    <a:gd name="connsiteY34" fmla="*/ 59532 h 80963"/>
                    <a:gd name="connsiteX35" fmla="*/ 878681 w 1421606"/>
                    <a:gd name="connsiteY35" fmla="*/ 47625 h 80963"/>
                    <a:gd name="connsiteX36" fmla="*/ 883443 w 1421606"/>
                    <a:gd name="connsiteY36" fmla="*/ 40482 h 80963"/>
                    <a:gd name="connsiteX37" fmla="*/ 926306 w 1421606"/>
                    <a:gd name="connsiteY37" fmla="*/ 33338 h 80963"/>
                    <a:gd name="connsiteX38" fmla="*/ 962025 w 1421606"/>
                    <a:gd name="connsiteY38" fmla="*/ 35719 h 80963"/>
                    <a:gd name="connsiteX39" fmla="*/ 969168 w 1421606"/>
                    <a:gd name="connsiteY39" fmla="*/ 40482 h 80963"/>
                    <a:gd name="connsiteX40" fmla="*/ 1140618 w 1421606"/>
                    <a:gd name="connsiteY40" fmla="*/ 42863 h 80963"/>
                    <a:gd name="connsiteX41" fmla="*/ 1154906 w 1421606"/>
                    <a:gd name="connsiteY41" fmla="*/ 45244 h 80963"/>
                    <a:gd name="connsiteX42" fmla="*/ 1173956 w 1421606"/>
                    <a:gd name="connsiteY42" fmla="*/ 50007 h 80963"/>
                    <a:gd name="connsiteX43" fmla="*/ 1212056 w 1421606"/>
                    <a:gd name="connsiteY43" fmla="*/ 54769 h 80963"/>
                    <a:gd name="connsiteX44" fmla="*/ 1226343 w 1421606"/>
                    <a:gd name="connsiteY44" fmla="*/ 57150 h 80963"/>
                    <a:gd name="connsiteX45" fmla="*/ 1276350 w 1421606"/>
                    <a:gd name="connsiteY45" fmla="*/ 64294 h 80963"/>
                    <a:gd name="connsiteX46" fmla="*/ 1373981 w 1421606"/>
                    <a:gd name="connsiteY46" fmla="*/ 59532 h 80963"/>
                    <a:gd name="connsiteX47" fmla="*/ 1400175 w 1421606"/>
                    <a:gd name="connsiteY47" fmla="*/ 54769 h 80963"/>
                    <a:gd name="connsiteX48" fmla="*/ 1414462 w 1421606"/>
                    <a:gd name="connsiteY48" fmla="*/ 50007 h 80963"/>
                    <a:gd name="connsiteX49" fmla="*/ 1421606 w 1421606"/>
                    <a:gd name="connsiteY49" fmla="*/ 47625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21606" h="80963">
                      <a:moveTo>
                        <a:pt x="0" y="45244"/>
                      </a:moveTo>
                      <a:cubicBezTo>
                        <a:pt x="3969" y="46038"/>
                        <a:pt x="8066" y="46345"/>
                        <a:pt x="11906" y="47625"/>
                      </a:cubicBezTo>
                      <a:cubicBezTo>
                        <a:pt x="15274" y="48748"/>
                        <a:pt x="18187" y="50946"/>
                        <a:pt x="21431" y="52388"/>
                      </a:cubicBezTo>
                      <a:cubicBezTo>
                        <a:pt x="32956" y="57510"/>
                        <a:pt x="31809" y="56768"/>
                        <a:pt x="42862" y="59532"/>
                      </a:cubicBezTo>
                      <a:cubicBezTo>
                        <a:pt x="56356" y="58738"/>
                        <a:pt x="70230" y="60429"/>
                        <a:pt x="83343" y="57150"/>
                      </a:cubicBezTo>
                      <a:cubicBezTo>
                        <a:pt x="87193" y="56187"/>
                        <a:pt x="87521" y="50262"/>
                        <a:pt x="90487" y="47625"/>
                      </a:cubicBezTo>
                      <a:cubicBezTo>
                        <a:pt x="94765" y="43822"/>
                        <a:pt x="100196" y="41534"/>
                        <a:pt x="104775" y="38100"/>
                      </a:cubicBezTo>
                      <a:cubicBezTo>
                        <a:pt x="107950" y="35719"/>
                        <a:pt x="111313" y="33570"/>
                        <a:pt x="114300" y="30957"/>
                      </a:cubicBezTo>
                      <a:cubicBezTo>
                        <a:pt x="117679" y="28000"/>
                        <a:pt x="120233" y="24126"/>
                        <a:pt x="123825" y="21432"/>
                      </a:cubicBezTo>
                      <a:cubicBezTo>
                        <a:pt x="126665" y="19302"/>
                        <a:pt x="130306" y="18495"/>
                        <a:pt x="133350" y="16669"/>
                      </a:cubicBezTo>
                      <a:cubicBezTo>
                        <a:pt x="143123" y="10805"/>
                        <a:pt x="148478" y="6513"/>
                        <a:pt x="157162" y="0"/>
                      </a:cubicBezTo>
                      <a:cubicBezTo>
                        <a:pt x="164306" y="794"/>
                        <a:pt x="171774" y="109"/>
                        <a:pt x="178593" y="2382"/>
                      </a:cubicBezTo>
                      <a:cubicBezTo>
                        <a:pt x="184023" y="4192"/>
                        <a:pt x="187856" y="9166"/>
                        <a:pt x="192881" y="11907"/>
                      </a:cubicBezTo>
                      <a:cubicBezTo>
                        <a:pt x="211672" y="22156"/>
                        <a:pt x="202269" y="9389"/>
                        <a:pt x="223837" y="30957"/>
                      </a:cubicBezTo>
                      <a:cubicBezTo>
                        <a:pt x="227806" y="34926"/>
                        <a:pt x="230801" y="40202"/>
                        <a:pt x="235743" y="42863"/>
                      </a:cubicBezTo>
                      <a:cubicBezTo>
                        <a:pt x="241506" y="45966"/>
                        <a:pt x="254793" y="47625"/>
                        <a:pt x="254793" y="47625"/>
                      </a:cubicBezTo>
                      <a:cubicBezTo>
                        <a:pt x="259192" y="47136"/>
                        <a:pt x="276224" y="46760"/>
                        <a:pt x="283368" y="42863"/>
                      </a:cubicBezTo>
                      <a:cubicBezTo>
                        <a:pt x="289942" y="39277"/>
                        <a:pt x="295891" y="34628"/>
                        <a:pt x="302418" y="30957"/>
                      </a:cubicBezTo>
                      <a:cubicBezTo>
                        <a:pt x="308606" y="27476"/>
                        <a:pt x="314733" y="23677"/>
                        <a:pt x="321468" y="21432"/>
                      </a:cubicBezTo>
                      <a:lnTo>
                        <a:pt x="335756" y="16669"/>
                      </a:lnTo>
                      <a:cubicBezTo>
                        <a:pt x="337343" y="19050"/>
                        <a:pt x="338686" y="21614"/>
                        <a:pt x="340518" y="23813"/>
                      </a:cubicBezTo>
                      <a:cubicBezTo>
                        <a:pt x="344820" y="28976"/>
                        <a:pt x="354745" y="37266"/>
                        <a:pt x="359568" y="40482"/>
                      </a:cubicBezTo>
                      <a:cubicBezTo>
                        <a:pt x="362522" y="42451"/>
                        <a:pt x="365990" y="43520"/>
                        <a:pt x="369093" y="45244"/>
                      </a:cubicBezTo>
                      <a:cubicBezTo>
                        <a:pt x="373139" y="47492"/>
                        <a:pt x="376405" y="51831"/>
                        <a:pt x="381000" y="52388"/>
                      </a:cubicBezTo>
                      <a:cubicBezTo>
                        <a:pt x="403078" y="55064"/>
                        <a:pt x="425450" y="53975"/>
                        <a:pt x="447675" y="54769"/>
                      </a:cubicBezTo>
                      <a:cubicBezTo>
                        <a:pt x="450850" y="56357"/>
                        <a:pt x="453800" y="58512"/>
                        <a:pt x="457200" y="59532"/>
                      </a:cubicBezTo>
                      <a:cubicBezTo>
                        <a:pt x="461824" y="60919"/>
                        <a:pt x="467004" y="60120"/>
                        <a:pt x="471487" y="61913"/>
                      </a:cubicBezTo>
                      <a:cubicBezTo>
                        <a:pt x="475172" y="63387"/>
                        <a:pt x="477462" y="67282"/>
                        <a:pt x="481012" y="69057"/>
                      </a:cubicBezTo>
                      <a:cubicBezTo>
                        <a:pt x="483939" y="70521"/>
                        <a:pt x="487473" y="70289"/>
                        <a:pt x="490537" y="71438"/>
                      </a:cubicBezTo>
                      <a:cubicBezTo>
                        <a:pt x="493861" y="72684"/>
                        <a:pt x="496818" y="74758"/>
                        <a:pt x="500062" y="76200"/>
                      </a:cubicBezTo>
                      <a:cubicBezTo>
                        <a:pt x="503968" y="77936"/>
                        <a:pt x="507999" y="79375"/>
                        <a:pt x="511968" y="80963"/>
                      </a:cubicBezTo>
                      <a:cubicBezTo>
                        <a:pt x="630910" y="75557"/>
                        <a:pt x="487096" y="80963"/>
                        <a:pt x="688181" y="80963"/>
                      </a:cubicBezTo>
                      <a:cubicBezTo>
                        <a:pt x="733432" y="80963"/>
                        <a:pt x="778668" y="79376"/>
                        <a:pt x="823912" y="78582"/>
                      </a:cubicBezTo>
                      <a:cubicBezTo>
                        <a:pt x="842089" y="74036"/>
                        <a:pt x="824745" y="79356"/>
                        <a:pt x="845343" y="69057"/>
                      </a:cubicBezTo>
                      <a:cubicBezTo>
                        <a:pt x="856282" y="63588"/>
                        <a:pt x="856120" y="66427"/>
                        <a:pt x="864393" y="59532"/>
                      </a:cubicBezTo>
                      <a:cubicBezTo>
                        <a:pt x="882730" y="44251"/>
                        <a:pt x="860943" y="59451"/>
                        <a:pt x="878681" y="47625"/>
                      </a:cubicBezTo>
                      <a:cubicBezTo>
                        <a:pt x="880268" y="45244"/>
                        <a:pt x="880802" y="41583"/>
                        <a:pt x="883443" y="40482"/>
                      </a:cubicBezTo>
                      <a:cubicBezTo>
                        <a:pt x="891183" y="37257"/>
                        <a:pt x="916891" y="34515"/>
                        <a:pt x="926306" y="33338"/>
                      </a:cubicBezTo>
                      <a:cubicBezTo>
                        <a:pt x="938212" y="34132"/>
                        <a:pt x="950255" y="33757"/>
                        <a:pt x="962025" y="35719"/>
                      </a:cubicBezTo>
                      <a:cubicBezTo>
                        <a:pt x="964848" y="36189"/>
                        <a:pt x="966308" y="40368"/>
                        <a:pt x="969168" y="40482"/>
                      </a:cubicBezTo>
                      <a:cubicBezTo>
                        <a:pt x="1026278" y="42766"/>
                        <a:pt x="1083468" y="42069"/>
                        <a:pt x="1140618" y="42863"/>
                      </a:cubicBezTo>
                      <a:cubicBezTo>
                        <a:pt x="1145381" y="43657"/>
                        <a:pt x="1150185" y="44232"/>
                        <a:pt x="1154906" y="45244"/>
                      </a:cubicBezTo>
                      <a:cubicBezTo>
                        <a:pt x="1161306" y="46615"/>
                        <a:pt x="1167500" y="48931"/>
                        <a:pt x="1173956" y="50007"/>
                      </a:cubicBezTo>
                      <a:cubicBezTo>
                        <a:pt x="1186581" y="52111"/>
                        <a:pt x="1199431" y="52665"/>
                        <a:pt x="1212056" y="54769"/>
                      </a:cubicBezTo>
                      <a:lnTo>
                        <a:pt x="1226343" y="57150"/>
                      </a:lnTo>
                      <a:lnTo>
                        <a:pt x="1276350" y="64294"/>
                      </a:lnTo>
                      <a:cubicBezTo>
                        <a:pt x="1323764" y="62812"/>
                        <a:pt x="1337467" y="64401"/>
                        <a:pt x="1373981" y="59532"/>
                      </a:cubicBezTo>
                      <a:cubicBezTo>
                        <a:pt x="1377522" y="59060"/>
                        <a:pt x="1395890" y="55938"/>
                        <a:pt x="1400175" y="54769"/>
                      </a:cubicBezTo>
                      <a:cubicBezTo>
                        <a:pt x="1405018" y="53448"/>
                        <a:pt x="1409700" y="51594"/>
                        <a:pt x="1414462" y="50007"/>
                      </a:cubicBezTo>
                      <a:lnTo>
                        <a:pt x="1421606" y="47625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</p:grpSp>
          <p:sp>
            <p:nvSpPr>
              <p:cNvPr id="32" name="Freeform: Shape 73">
                <a:extLst>
                  <a:ext uri="{FF2B5EF4-FFF2-40B4-BE49-F238E27FC236}">
                    <a16:creationId xmlns:a16="http://schemas.microsoft.com/office/drawing/2014/main" id="{336194A9-FD1E-C416-4F8B-574F8B5E92F5}"/>
                  </a:ext>
                </a:extLst>
              </p:cNvPr>
              <p:cNvSpPr/>
              <p:nvPr/>
            </p:nvSpPr>
            <p:spPr>
              <a:xfrm>
                <a:off x="1918567" y="2340549"/>
                <a:ext cx="1434233" cy="1894901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7B89026-6D02-AD28-4766-E776ECC7E433}"/>
                  </a:ext>
                </a:extLst>
              </p:cNvPr>
              <p:cNvGrpSpPr/>
              <p:nvPr/>
            </p:nvGrpSpPr>
            <p:grpSpPr>
              <a:xfrm>
                <a:off x="1875187" y="2339609"/>
                <a:ext cx="1450143" cy="1882478"/>
                <a:chOff x="3116931" y="1770077"/>
                <a:chExt cx="2248573" cy="2918947"/>
              </a:xfrm>
            </p:grpSpPr>
            <p:sp>
              <p:nvSpPr>
                <p:cNvPr id="34" name="Freeform: Shape 29">
                  <a:extLst>
                    <a:ext uri="{FF2B5EF4-FFF2-40B4-BE49-F238E27FC236}">
                      <a16:creationId xmlns:a16="http://schemas.microsoft.com/office/drawing/2014/main" id="{8DF6D77D-5904-30BD-BC53-7CB6E45D9BAC}"/>
                    </a:ext>
                  </a:extLst>
                </p:cNvPr>
                <p:cNvSpPr/>
                <p:nvPr/>
              </p:nvSpPr>
              <p:spPr>
                <a:xfrm flipH="1">
                  <a:off x="3116931" y="1795244"/>
                  <a:ext cx="45719" cy="2816603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5" name="Freeform: Shape 30">
                  <a:extLst>
                    <a:ext uri="{FF2B5EF4-FFF2-40B4-BE49-F238E27FC236}">
                      <a16:creationId xmlns:a16="http://schemas.microsoft.com/office/drawing/2014/main" id="{0F454F67-5868-8BAF-330F-87A429BF3F01}"/>
                    </a:ext>
                  </a:extLst>
                </p:cNvPr>
                <p:cNvSpPr/>
                <p:nvPr/>
              </p:nvSpPr>
              <p:spPr>
                <a:xfrm>
                  <a:off x="3196206" y="1770077"/>
                  <a:ext cx="1749525" cy="65335"/>
                </a:xfrm>
                <a:custGeom>
                  <a:avLst/>
                  <a:gdLst>
                    <a:gd name="connsiteX0" fmla="*/ 0 w 2021746"/>
                    <a:gd name="connsiteY0" fmla="*/ 0 h 75501"/>
                    <a:gd name="connsiteX1" fmla="*/ 134223 w 2021746"/>
                    <a:gd name="connsiteY1" fmla="*/ 8389 h 75501"/>
                    <a:gd name="connsiteX2" fmla="*/ 243280 w 2021746"/>
                    <a:gd name="connsiteY2" fmla="*/ 41945 h 75501"/>
                    <a:gd name="connsiteX3" fmla="*/ 755009 w 2021746"/>
                    <a:gd name="connsiteY3" fmla="*/ 75501 h 75501"/>
                    <a:gd name="connsiteX4" fmla="*/ 1057012 w 2021746"/>
                    <a:gd name="connsiteY4" fmla="*/ 67112 h 75501"/>
                    <a:gd name="connsiteX5" fmla="*/ 1233181 w 2021746"/>
                    <a:gd name="connsiteY5" fmla="*/ 50334 h 75501"/>
                    <a:gd name="connsiteX6" fmla="*/ 1359016 w 2021746"/>
                    <a:gd name="connsiteY6" fmla="*/ 33556 h 75501"/>
                    <a:gd name="connsiteX7" fmla="*/ 2021746 w 2021746"/>
                    <a:gd name="connsiteY7" fmla="*/ 25167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1746" h="75501">
                      <a:moveTo>
                        <a:pt x="0" y="0"/>
                      </a:moveTo>
                      <a:cubicBezTo>
                        <a:pt x="44741" y="2796"/>
                        <a:pt x="90047" y="772"/>
                        <a:pt x="134223" y="8389"/>
                      </a:cubicBezTo>
                      <a:cubicBezTo>
                        <a:pt x="171704" y="14851"/>
                        <a:pt x="205466" y="37857"/>
                        <a:pt x="243280" y="41945"/>
                      </a:cubicBezTo>
                      <a:cubicBezTo>
                        <a:pt x="413232" y="60318"/>
                        <a:pt x="755009" y="75501"/>
                        <a:pt x="755009" y="75501"/>
                      </a:cubicBezTo>
                      <a:lnTo>
                        <a:pt x="1057012" y="67112"/>
                      </a:lnTo>
                      <a:cubicBezTo>
                        <a:pt x="1069654" y="66574"/>
                        <a:pt x="1216482" y="52338"/>
                        <a:pt x="1233181" y="50334"/>
                      </a:cubicBezTo>
                      <a:cubicBezTo>
                        <a:pt x="1275196" y="45292"/>
                        <a:pt x="1316722" y="34935"/>
                        <a:pt x="1359016" y="33556"/>
                      </a:cubicBezTo>
                      <a:cubicBezTo>
                        <a:pt x="1579826" y="26356"/>
                        <a:pt x="1800818" y="25167"/>
                        <a:pt x="202174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6" name="Freeform: Shape 31">
                  <a:extLst>
                    <a:ext uri="{FF2B5EF4-FFF2-40B4-BE49-F238E27FC236}">
                      <a16:creationId xmlns:a16="http://schemas.microsoft.com/office/drawing/2014/main" id="{983F0EB0-2B48-3E8C-B477-E27D14297A75}"/>
                    </a:ext>
                  </a:extLst>
                </p:cNvPr>
                <p:cNvSpPr/>
                <p:nvPr/>
              </p:nvSpPr>
              <p:spPr>
                <a:xfrm>
                  <a:off x="5025005" y="1812022"/>
                  <a:ext cx="327916" cy="293615"/>
                </a:xfrm>
                <a:custGeom>
                  <a:avLst/>
                  <a:gdLst>
                    <a:gd name="connsiteX0" fmla="*/ 0 w 327916"/>
                    <a:gd name="connsiteY0" fmla="*/ 0 h 293615"/>
                    <a:gd name="connsiteX1" fmla="*/ 226503 w 327916"/>
                    <a:gd name="connsiteY1" fmla="*/ 201336 h 293615"/>
                    <a:gd name="connsiteX2" fmla="*/ 251670 w 327916"/>
                    <a:gd name="connsiteY2" fmla="*/ 218114 h 293615"/>
                    <a:gd name="connsiteX3" fmla="*/ 268448 w 327916"/>
                    <a:gd name="connsiteY3" fmla="*/ 243281 h 293615"/>
                    <a:gd name="connsiteX4" fmla="*/ 327171 w 327916"/>
                    <a:gd name="connsiteY4" fmla="*/ 285226 h 293615"/>
                    <a:gd name="connsiteX5" fmla="*/ 327171 w 327916"/>
                    <a:gd name="connsiteY5" fmla="*/ 293615 h 29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916" h="293615">
                      <a:moveTo>
                        <a:pt x="0" y="0"/>
                      </a:moveTo>
                      <a:cubicBezTo>
                        <a:pt x="75501" y="67112"/>
                        <a:pt x="150166" y="135177"/>
                        <a:pt x="226503" y="201336"/>
                      </a:cubicBezTo>
                      <a:cubicBezTo>
                        <a:pt x="234122" y="207939"/>
                        <a:pt x="244541" y="210985"/>
                        <a:pt x="251670" y="218114"/>
                      </a:cubicBezTo>
                      <a:cubicBezTo>
                        <a:pt x="258799" y="225243"/>
                        <a:pt x="260703" y="236826"/>
                        <a:pt x="268448" y="243281"/>
                      </a:cubicBezTo>
                      <a:cubicBezTo>
                        <a:pt x="318161" y="284708"/>
                        <a:pt x="287901" y="232865"/>
                        <a:pt x="327171" y="285226"/>
                      </a:cubicBezTo>
                      <a:cubicBezTo>
                        <a:pt x="328849" y="287463"/>
                        <a:pt x="327171" y="290819"/>
                        <a:pt x="327171" y="293615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7" name="Freeform: Shape 32">
                  <a:extLst>
                    <a:ext uri="{FF2B5EF4-FFF2-40B4-BE49-F238E27FC236}">
                      <a16:creationId xmlns:a16="http://schemas.microsoft.com/office/drawing/2014/main" id="{E689B83B-C1B0-B20A-E076-007078B5953D}"/>
                    </a:ext>
                  </a:extLst>
                </p:cNvPr>
                <p:cNvSpPr/>
                <p:nvPr/>
              </p:nvSpPr>
              <p:spPr>
                <a:xfrm>
                  <a:off x="5323560" y="2179040"/>
                  <a:ext cx="41944" cy="2432807"/>
                </a:xfrm>
                <a:custGeom>
                  <a:avLst/>
                  <a:gdLst>
                    <a:gd name="connsiteX0" fmla="*/ 41944 w 41944"/>
                    <a:gd name="connsiteY0" fmla="*/ 0 h 2432807"/>
                    <a:gd name="connsiteX1" fmla="*/ 0 w 41944"/>
                    <a:gd name="connsiteY1" fmla="*/ 2432807 h 243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44" h="2432807">
                      <a:moveTo>
                        <a:pt x="41944" y="0"/>
                      </a:moveTo>
                      <a:cubicBezTo>
                        <a:pt x="30759" y="962636"/>
                        <a:pt x="19574" y="1925273"/>
                        <a:pt x="0" y="243280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8" name="Freeform: Shape 33">
                  <a:extLst>
                    <a:ext uri="{FF2B5EF4-FFF2-40B4-BE49-F238E27FC236}">
                      <a16:creationId xmlns:a16="http://schemas.microsoft.com/office/drawing/2014/main" id="{06CE3DE8-39EB-44FC-0228-066C25D13F3C}"/>
                    </a:ext>
                  </a:extLst>
                </p:cNvPr>
                <p:cNvSpPr/>
                <p:nvPr/>
              </p:nvSpPr>
              <p:spPr>
                <a:xfrm flipV="1">
                  <a:off x="3212564" y="4611847"/>
                  <a:ext cx="2061082" cy="77177"/>
                </a:xfrm>
                <a:custGeom>
                  <a:avLst/>
                  <a:gdLst>
                    <a:gd name="connsiteX0" fmla="*/ 0 w 2382473"/>
                    <a:gd name="connsiteY0" fmla="*/ 50334 h 50334"/>
                    <a:gd name="connsiteX1" fmla="*/ 453005 w 2382473"/>
                    <a:gd name="connsiteY1" fmla="*/ 41945 h 50334"/>
                    <a:gd name="connsiteX2" fmla="*/ 696286 w 2382473"/>
                    <a:gd name="connsiteY2" fmla="*/ 25167 h 50334"/>
                    <a:gd name="connsiteX3" fmla="*/ 746620 w 2382473"/>
                    <a:gd name="connsiteY3" fmla="*/ 16778 h 50334"/>
                    <a:gd name="connsiteX4" fmla="*/ 1174458 w 2382473"/>
                    <a:gd name="connsiteY4" fmla="*/ 8389 h 50334"/>
                    <a:gd name="connsiteX5" fmla="*/ 1526796 w 2382473"/>
                    <a:gd name="connsiteY5" fmla="*/ 0 h 50334"/>
                    <a:gd name="connsiteX6" fmla="*/ 1996579 w 2382473"/>
                    <a:gd name="connsiteY6" fmla="*/ 8389 h 50334"/>
                    <a:gd name="connsiteX7" fmla="*/ 2248249 w 2382473"/>
                    <a:gd name="connsiteY7" fmla="*/ 16778 h 50334"/>
                    <a:gd name="connsiteX8" fmla="*/ 2382473 w 2382473"/>
                    <a:gd name="connsiteY8" fmla="*/ 25167 h 5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2473" h="50334">
                      <a:moveTo>
                        <a:pt x="0" y="50334"/>
                      </a:moveTo>
                      <a:lnTo>
                        <a:pt x="453005" y="41945"/>
                      </a:lnTo>
                      <a:cubicBezTo>
                        <a:pt x="534238" y="39009"/>
                        <a:pt x="615297" y="32109"/>
                        <a:pt x="696286" y="25167"/>
                      </a:cubicBezTo>
                      <a:cubicBezTo>
                        <a:pt x="713233" y="23714"/>
                        <a:pt x="729621" y="17374"/>
                        <a:pt x="746620" y="16778"/>
                      </a:cubicBezTo>
                      <a:cubicBezTo>
                        <a:pt x="889172" y="11776"/>
                        <a:pt x="1031851" y="11456"/>
                        <a:pt x="1174458" y="8389"/>
                      </a:cubicBezTo>
                      <a:lnTo>
                        <a:pt x="1526796" y="0"/>
                      </a:lnTo>
                      <a:lnTo>
                        <a:pt x="1996579" y="8389"/>
                      </a:lnTo>
                      <a:cubicBezTo>
                        <a:pt x="2080493" y="10340"/>
                        <a:pt x="2164417" y="12586"/>
                        <a:pt x="2248249" y="16778"/>
                      </a:cubicBezTo>
                      <a:cubicBezTo>
                        <a:pt x="2449418" y="26836"/>
                        <a:pt x="2243985" y="25167"/>
                        <a:pt x="2382473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39" name="Freeform: Shape 34">
                  <a:extLst>
                    <a:ext uri="{FF2B5EF4-FFF2-40B4-BE49-F238E27FC236}">
                      <a16:creationId xmlns:a16="http://schemas.microsoft.com/office/drawing/2014/main" id="{1FEB512E-BE91-3DA3-7721-2626F81F5F4B}"/>
                    </a:ext>
                  </a:extLst>
                </p:cNvPr>
                <p:cNvSpPr/>
                <p:nvPr/>
              </p:nvSpPr>
              <p:spPr>
                <a:xfrm>
                  <a:off x="3313651" y="2147582"/>
                  <a:ext cx="1661021" cy="75501"/>
                </a:xfrm>
                <a:custGeom>
                  <a:avLst/>
                  <a:gdLst>
                    <a:gd name="connsiteX0" fmla="*/ 0 w 1661021"/>
                    <a:gd name="connsiteY0" fmla="*/ 25167 h 75501"/>
                    <a:gd name="connsiteX1" fmla="*/ 134224 w 1661021"/>
                    <a:gd name="connsiteY1" fmla="*/ 8389 h 75501"/>
                    <a:gd name="connsiteX2" fmla="*/ 176169 w 1661021"/>
                    <a:gd name="connsiteY2" fmla="*/ 0 h 75501"/>
                    <a:gd name="connsiteX3" fmla="*/ 209725 w 1661021"/>
                    <a:gd name="connsiteY3" fmla="*/ 8389 h 75501"/>
                    <a:gd name="connsiteX4" fmla="*/ 260059 w 1661021"/>
                    <a:gd name="connsiteY4" fmla="*/ 41945 h 75501"/>
                    <a:gd name="connsiteX5" fmla="*/ 343949 w 1661021"/>
                    <a:gd name="connsiteY5" fmla="*/ 33556 h 75501"/>
                    <a:gd name="connsiteX6" fmla="*/ 385894 w 1661021"/>
                    <a:gd name="connsiteY6" fmla="*/ 25167 h 75501"/>
                    <a:gd name="connsiteX7" fmla="*/ 419450 w 1661021"/>
                    <a:gd name="connsiteY7" fmla="*/ 16778 h 75501"/>
                    <a:gd name="connsiteX8" fmla="*/ 696287 w 1661021"/>
                    <a:gd name="connsiteY8" fmla="*/ 0 h 75501"/>
                    <a:gd name="connsiteX9" fmla="*/ 872455 w 1661021"/>
                    <a:gd name="connsiteY9" fmla="*/ 8389 h 75501"/>
                    <a:gd name="connsiteX10" fmla="*/ 897622 w 1661021"/>
                    <a:gd name="connsiteY10" fmla="*/ 16778 h 75501"/>
                    <a:gd name="connsiteX11" fmla="*/ 1082180 w 1661021"/>
                    <a:gd name="connsiteY11" fmla="*/ 25167 h 75501"/>
                    <a:gd name="connsiteX12" fmla="*/ 1199626 w 1661021"/>
                    <a:gd name="connsiteY12" fmla="*/ 16778 h 75501"/>
                    <a:gd name="connsiteX13" fmla="*/ 1300294 w 1661021"/>
                    <a:gd name="connsiteY13" fmla="*/ 8389 h 75501"/>
                    <a:gd name="connsiteX14" fmla="*/ 1392573 w 1661021"/>
                    <a:gd name="connsiteY14" fmla="*/ 25167 h 75501"/>
                    <a:gd name="connsiteX15" fmla="*/ 1459685 w 1661021"/>
                    <a:gd name="connsiteY15" fmla="*/ 50334 h 75501"/>
                    <a:gd name="connsiteX16" fmla="*/ 1484852 w 1661021"/>
                    <a:gd name="connsiteY16" fmla="*/ 67112 h 75501"/>
                    <a:gd name="connsiteX17" fmla="*/ 1510019 w 1661021"/>
                    <a:gd name="connsiteY17" fmla="*/ 75501 h 75501"/>
                    <a:gd name="connsiteX18" fmla="*/ 1543575 w 1661021"/>
                    <a:gd name="connsiteY18" fmla="*/ 67112 h 75501"/>
                    <a:gd name="connsiteX19" fmla="*/ 1593909 w 1661021"/>
                    <a:gd name="connsiteY19" fmla="*/ 50334 h 75501"/>
                    <a:gd name="connsiteX20" fmla="*/ 1661021 w 1661021"/>
                    <a:gd name="connsiteY20" fmla="*/ 50334 h 7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61021" h="75501">
                      <a:moveTo>
                        <a:pt x="0" y="25167"/>
                      </a:moveTo>
                      <a:cubicBezTo>
                        <a:pt x="49166" y="19704"/>
                        <a:pt x="86344" y="16369"/>
                        <a:pt x="134224" y="8389"/>
                      </a:cubicBezTo>
                      <a:cubicBezTo>
                        <a:pt x="148289" y="6045"/>
                        <a:pt x="162187" y="2796"/>
                        <a:pt x="176169" y="0"/>
                      </a:cubicBezTo>
                      <a:cubicBezTo>
                        <a:pt x="187354" y="2796"/>
                        <a:pt x="199715" y="2669"/>
                        <a:pt x="209725" y="8389"/>
                      </a:cubicBezTo>
                      <a:cubicBezTo>
                        <a:pt x="297700" y="58661"/>
                        <a:pt x="181483" y="15753"/>
                        <a:pt x="260059" y="41945"/>
                      </a:cubicBezTo>
                      <a:cubicBezTo>
                        <a:pt x="288022" y="39149"/>
                        <a:pt x="316093" y="37270"/>
                        <a:pt x="343949" y="33556"/>
                      </a:cubicBezTo>
                      <a:cubicBezTo>
                        <a:pt x="358082" y="31672"/>
                        <a:pt x="371975" y="28260"/>
                        <a:pt x="385894" y="25167"/>
                      </a:cubicBezTo>
                      <a:cubicBezTo>
                        <a:pt x="397149" y="22666"/>
                        <a:pt x="407958" y="17710"/>
                        <a:pt x="419450" y="16778"/>
                      </a:cubicBezTo>
                      <a:cubicBezTo>
                        <a:pt x="511596" y="9307"/>
                        <a:pt x="604008" y="5593"/>
                        <a:pt x="696287" y="0"/>
                      </a:cubicBezTo>
                      <a:cubicBezTo>
                        <a:pt x="755010" y="2796"/>
                        <a:pt x="813869" y="3507"/>
                        <a:pt x="872455" y="8389"/>
                      </a:cubicBezTo>
                      <a:cubicBezTo>
                        <a:pt x="881267" y="9123"/>
                        <a:pt x="888807" y="16073"/>
                        <a:pt x="897622" y="16778"/>
                      </a:cubicBezTo>
                      <a:cubicBezTo>
                        <a:pt x="959009" y="21689"/>
                        <a:pt x="1020661" y="22371"/>
                        <a:pt x="1082180" y="25167"/>
                      </a:cubicBezTo>
                      <a:lnTo>
                        <a:pt x="1199626" y="16778"/>
                      </a:lnTo>
                      <a:cubicBezTo>
                        <a:pt x="1233199" y="14195"/>
                        <a:pt x="1266622" y="8389"/>
                        <a:pt x="1300294" y="8389"/>
                      </a:cubicBezTo>
                      <a:cubicBezTo>
                        <a:pt x="1311027" y="8389"/>
                        <a:pt x="1378935" y="22439"/>
                        <a:pt x="1392573" y="25167"/>
                      </a:cubicBezTo>
                      <a:cubicBezTo>
                        <a:pt x="1451594" y="64514"/>
                        <a:pt x="1376755" y="19235"/>
                        <a:pt x="1459685" y="50334"/>
                      </a:cubicBezTo>
                      <a:cubicBezTo>
                        <a:pt x="1469125" y="53874"/>
                        <a:pt x="1475834" y="62603"/>
                        <a:pt x="1484852" y="67112"/>
                      </a:cubicBezTo>
                      <a:cubicBezTo>
                        <a:pt x="1492761" y="71067"/>
                        <a:pt x="1501630" y="72705"/>
                        <a:pt x="1510019" y="75501"/>
                      </a:cubicBezTo>
                      <a:cubicBezTo>
                        <a:pt x="1521204" y="72705"/>
                        <a:pt x="1532532" y="70425"/>
                        <a:pt x="1543575" y="67112"/>
                      </a:cubicBezTo>
                      <a:cubicBezTo>
                        <a:pt x="1560515" y="62030"/>
                        <a:pt x="1576223" y="50334"/>
                        <a:pt x="1593909" y="50334"/>
                      </a:cubicBezTo>
                      <a:lnTo>
                        <a:pt x="1661021" y="50334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0" name="Freeform: Shape 35">
                  <a:extLst>
                    <a:ext uri="{FF2B5EF4-FFF2-40B4-BE49-F238E27FC236}">
                      <a16:creationId xmlns:a16="http://schemas.microsoft.com/office/drawing/2014/main" id="{80804DEA-AE9B-A464-CE92-C8B208445635}"/>
                    </a:ext>
                  </a:extLst>
                </p:cNvPr>
                <p:cNvSpPr/>
                <p:nvPr/>
              </p:nvSpPr>
              <p:spPr>
                <a:xfrm>
                  <a:off x="3330429" y="2313497"/>
                  <a:ext cx="864066" cy="33556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1" name="Freeform: Shape 36">
                  <a:extLst>
                    <a:ext uri="{FF2B5EF4-FFF2-40B4-BE49-F238E27FC236}">
                      <a16:creationId xmlns:a16="http://schemas.microsoft.com/office/drawing/2014/main" id="{AFE7CB54-EE49-7D1A-43C5-7973B0D7617A}"/>
                    </a:ext>
                  </a:extLst>
                </p:cNvPr>
                <p:cNvSpPr/>
                <p:nvPr/>
              </p:nvSpPr>
              <p:spPr>
                <a:xfrm>
                  <a:off x="3330430" y="2554796"/>
                  <a:ext cx="1506244" cy="75501"/>
                </a:xfrm>
                <a:custGeom>
                  <a:avLst/>
                  <a:gdLst>
                    <a:gd name="connsiteX0" fmla="*/ 0 w 864066"/>
                    <a:gd name="connsiteY0" fmla="*/ 0 h 33556"/>
                    <a:gd name="connsiteX1" fmla="*/ 75501 w 864066"/>
                    <a:gd name="connsiteY1" fmla="*/ 16778 h 33556"/>
                    <a:gd name="connsiteX2" fmla="*/ 125835 w 864066"/>
                    <a:gd name="connsiteY2" fmla="*/ 33556 h 33556"/>
                    <a:gd name="connsiteX3" fmla="*/ 176169 w 864066"/>
                    <a:gd name="connsiteY3" fmla="*/ 25167 h 33556"/>
                    <a:gd name="connsiteX4" fmla="*/ 201336 w 864066"/>
                    <a:gd name="connsiteY4" fmla="*/ 16778 h 33556"/>
                    <a:gd name="connsiteX5" fmla="*/ 260059 w 864066"/>
                    <a:gd name="connsiteY5" fmla="*/ 0 h 33556"/>
                    <a:gd name="connsiteX6" fmla="*/ 343949 w 864066"/>
                    <a:gd name="connsiteY6" fmla="*/ 0 h 33556"/>
                    <a:gd name="connsiteX7" fmla="*/ 419450 w 864066"/>
                    <a:gd name="connsiteY7" fmla="*/ 8389 h 33556"/>
                    <a:gd name="connsiteX8" fmla="*/ 453006 w 864066"/>
                    <a:gd name="connsiteY8" fmla="*/ 16778 h 33556"/>
                    <a:gd name="connsiteX9" fmla="*/ 528507 w 864066"/>
                    <a:gd name="connsiteY9" fmla="*/ 0 h 33556"/>
                    <a:gd name="connsiteX10" fmla="*/ 604008 w 864066"/>
                    <a:gd name="connsiteY10" fmla="*/ 16778 h 33556"/>
                    <a:gd name="connsiteX11" fmla="*/ 864066 w 864066"/>
                    <a:gd name="connsiteY11" fmla="*/ 2516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4066" h="33556">
                      <a:moveTo>
                        <a:pt x="0" y="0"/>
                      </a:moveTo>
                      <a:cubicBezTo>
                        <a:pt x="23948" y="4790"/>
                        <a:pt x="51807" y="9670"/>
                        <a:pt x="75501" y="16778"/>
                      </a:cubicBezTo>
                      <a:cubicBezTo>
                        <a:pt x="92441" y="21860"/>
                        <a:pt x="125835" y="33556"/>
                        <a:pt x="125835" y="33556"/>
                      </a:cubicBezTo>
                      <a:cubicBezTo>
                        <a:pt x="142613" y="30760"/>
                        <a:pt x="159565" y="28857"/>
                        <a:pt x="176169" y="25167"/>
                      </a:cubicBezTo>
                      <a:cubicBezTo>
                        <a:pt x="184801" y="23249"/>
                        <a:pt x="192833" y="19207"/>
                        <a:pt x="201336" y="16778"/>
                      </a:cubicBezTo>
                      <a:cubicBezTo>
                        <a:pt x="275072" y="-4289"/>
                        <a:pt x="199717" y="20114"/>
                        <a:pt x="260059" y="0"/>
                      </a:cubicBezTo>
                      <a:cubicBezTo>
                        <a:pt x="338001" y="19486"/>
                        <a:pt x="241104" y="0"/>
                        <a:pt x="343949" y="0"/>
                      </a:cubicBezTo>
                      <a:cubicBezTo>
                        <a:pt x="369271" y="0"/>
                        <a:pt x="394283" y="5593"/>
                        <a:pt x="419450" y="8389"/>
                      </a:cubicBezTo>
                      <a:cubicBezTo>
                        <a:pt x="430635" y="11185"/>
                        <a:pt x="441476" y="16778"/>
                        <a:pt x="453006" y="16778"/>
                      </a:cubicBezTo>
                      <a:cubicBezTo>
                        <a:pt x="482534" y="16778"/>
                        <a:pt x="502554" y="8651"/>
                        <a:pt x="528507" y="0"/>
                      </a:cubicBezTo>
                      <a:cubicBezTo>
                        <a:pt x="553674" y="5593"/>
                        <a:pt x="578385" y="13931"/>
                        <a:pt x="604008" y="16778"/>
                      </a:cubicBezTo>
                      <a:cubicBezTo>
                        <a:pt x="697657" y="27183"/>
                        <a:pt x="772129" y="25167"/>
                        <a:pt x="864066" y="25167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2" name="Freeform: Shape 37">
                  <a:extLst>
                    <a:ext uri="{FF2B5EF4-FFF2-40B4-BE49-F238E27FC236}">
                      <a16:creationId xmlns:a16="http://schemas.microsoft.com/office/drawing/2014/main" id="{E117D189-E1F3-A6C2-DCE2-31B3FEB23EE0}"/>
                    </a:ext>
                  </a:extLst>
                </p:cNvPr>
                <p:cNvSpPr/>
                <p:nvPr/>
              </p:nvSpPr>
              <p:spPr>
                <a:xfrm>
                  <a:off x="3343275" y="2792335"/>
                  <a:ext cx="1654969" cy="93661"/>
                </a:xfrm>
                <a:custGeom>
                  <a:avLst/>
                  <a:gdLst>
                    <a:gd name="connsiteX0" fmla="*/ 0 w 1654969"/>
                    <a:gd name="connsiteY0" fmla="*/ 61913 h 93661"/>
                    <a:gd name="connsiteX1" fmla="*/ 26194 w 1654969"/>
                    <a:gd name="connsiteY1" fmla="*/ 47625 h 93661"/>
                    <a:gd name="connsiteX2" fmla="*/ 38100 w 1654969"/>
                    <a:gd name="connsiteY2" fmla="*/ 45244 h 93661"/>
                    <a:gd name="connsiteX3" fmla="*/ 59531 w 1654969"/>
                    <a:gd name="connsiteY3" fmla="*/ 35719 h 93661"/>
                    <a:gd name="connsiteX4" fmla="*/ 73819 w 1654969"/>
                    <a:gd name="connsiteY4" fmla="*/ 33338 h 93661"/>
                    <a:gd name="connsiteX5" fmla="*/ 100013 w 1654969"/>
                    <a:gd name="connsiteY5" fmla="*/ 42863 h 93661"/>
                    <a:gd name="connsiteX6" fmla="*/ 123825 w 1654969"/>
                    <a:gd name="connsiteY6" fmla="*/ 57150 h 93661"/>
                    <a:gd name="connsiteX7" fmla="*/ 133350 w 1654969"/>
                    <a:gd name="connsiteY7" fmla="*/ 66675 h 93661"/>
                    <a:gd name="connsiteX8" fmla="*/ 157163 w 1654969"/>
                    <a:gd name="connsiteY8" fmla="*/ 83344 h 93661"/>
                    <a:gd name="connsiteX9" fmla="*/ 164306 w 1654969"/>
                    <a:gd name="connsiteY9" fmla="*/ 85725 h 93661"/>
                    <a:gd name="connsiteX10" fmla="*/ 216694 w 1654969"/>
                    <a:gd name="connsiteY10" fmla="*/ 88107 h 93661"/>
                    <a:gd name="connsiteX11" fmla="*/ 230981 w 1654969"/>
                    <a:gd name="connsiteY11" fmla="*/ 83344 h 93661"/>
                    <a:gd name="connsiteX12" fmla="*/ 302419 w 1654969"/>
                    <a:gd name="connsiteY12" fmla="*/ 76200 h 93661"/>
                    <a:gd name="connsiteX13" fmla="*/ 354806 w 1654969"/>
                    <a:gd name="connsiteY13" fmla="*/ 71438 h 93661"/>
                    <a:gd name="connsiteX14" fmla="*/ 457200 w 1654969"/>
                    <a:gd name="connsiteY14" fmla="*/ 69057 h 93661"/>
                    <a:gd name="connsiteX15" fmla="*/ 464344 w 1654969"/>
                    <a:gd name="connsiteY15" fmla="*/ 76200 h 93661"/>
                    <a:gd name="connsiteX16" fmla="*/ 478631 w 1654969"/>
                    <a:gd name="connsiteY16" fmla="*/ 80963 h 93661"/>
                    <a:gd name="connsiteX17" fmla="*/ 495300 w 1654969"/>
                    <a:gd name="connsiteY17" fmla="*/ 85725 h 93661"/>
                    <a:gd name="connsiteX18" fmla="*/ 535781 w 1654969"/>
                    <a:gd name="connsiteY18" fmla="*/ 83344 h 93661"/>
                    <a:gd name="connsiteX19" fmla="*/ 588169 w 1654969"/>
                    <a:gd name="connsiteY19" fmla="*/ 76200 h 93661"/>
                    <a:gd name="connsiteX20" fmla="*/ 597694 w 1654969"/>
                    <a:gd name="connsiteY20" fmla="*/ 73819 h 93661"/>
                    <a:gd name="connsiteX21" fmla="*/ 623888 w 1654969"/>
                    <a:gd name="connsiteY21" fmla="*/ 61913 h 93661"/>
                    <a:gd name="connsiteX22" fmla="*/ 650081 w 1654969"/>
                    <a:gd name="connsiteY22" fmla="*/ 52388 h 93661"/>
                    <a:gd name="connsiteX23" fmla="*/ 664369 w 1654969"/>
                    <a:gd name="connsiteY23" fmla="*/ 45244 h 93661"/>
                    <a:gd name="connsiteX24" fmla="*/ 688181 w 1654969"/>
                    <a:gd name="connsiteY24" fmla="*/ 38100 h 93661"/>
                    <a:gd name="connsiteX25" fmla="*/ 723900 w 1654969"/>
                    <a:gd name="connsiteY25" fmla="*/ 40482 h 93661"/>
                    <a:gd name="connsiteX26" fmla="*/ 731044 w 1654969"/>
                    <a:gd name="connsiteY26" fmla="*/ 45244 h 93661"/>
                    <a:gd name="connsiteX27" fmla="*/ 742950 w 1654969"/>
                    <a:gd name="connsiteY27" fmla="*/ 47625 h 93661"/>
                    <a:gd name="connsiteX28" fmla="*/ 795338 w 1654969"/>
                    <a:gd name="connsiteY28" fmla="*/ 50007 h 93661"/>
                    <a:gd name="connsiteX29" fmla="*/ 838200 w 1654969"/>
                    <a:gd name="connsiteY29" fmla="*/ 38100 h 93661"/>
                    <a:gd name="connsiteX30" fmla="*/ 852488 w 1654969"/>
                    <a:gd name="connsiteY30" fmla="*/ 33338 h 93661"/>
                    <a:gd name="connsiteX31" fmla="*/ 881063 w 1654969"/>
                    <a:gd name="connsiteY31" fmla="*/ 19050 h 93661"/>
                    <a:gd name="connsiteX32" fmla="*/ 892969 w 1654969"/>
                    <a:gd name="connsiteY32" fmla="*/ 14288 h 93661"/>
                    <a:gd name="connsiteX33" fmla="*/ 912019 w 1654969"/>
                    <a:gd name="connsiteY33" fmla="*/ 11907 h 93661"/>
                    <a:gd name="connsiteX34" fmla="*/ 950119 w 1654969"/>
                    <a:gd name="connsiteY34" fmla="*/ 9525 h 93661"/>
                    <a:gd name="connsiteX35" fmla="*/ 954881 w 1654969"/>
                    <a:gd name="connsiteY35" fmla="*/ 19050 h 93661"/>
                    <a:gd name="connsiteX36" fmla="*/ 962025 w 1654969"/>
                    <a:gd name="connsiteY36" fmla="*/ 23813 h 93661"/>
                    <a:gd name="connsiteX37" fmla="*/ 964406 w 1654969"/>
                    <a:gd name="connsiteY37" fmla="*/ 30957 h 93661"/>
                    <a:gd name="connsiteX38" fmla="*/ 992981 w 1654969"/>
                    <a:gd name="connsiteY38" fmla="*/ 47625 h 93661"/>
                    <a:gd name="connsiteX39" fmla="*/ 1071563 w 1654969"/>
                    <a:gd name="connsiteY39" fmla="*/ 35719 h 93661"/>
                    <a:gd name="connsiteX40" fmla="*/ 1083469 w 1654969"/>
                    <a:gd name="connsiteY40" fmla="*/ 33338 h 93661"/>
                    <a:gd name="connsiteX41" fmla="*/ 1112044 w 1654969"/>
                    <a:gd name="connsiteY41" fmla="*/ 26194 h 93661"/>
                    <a:gd name="connsiteX42" fmla="*/ 1147763 w 1654969"/>
                    <a:gd name="connsiteY42" fmla="*/ 30957 h 93661"/>
                    <a:gd name="connsiteX43" fmla="*/ 1154906 w 1654969"/>
                    <a:gd name="connsiteY43" fmla="*/ 35719 h 93661"/>
                    <a:gd name="connsiteX44" fmla="*/ 1164431 w 1654969"/>
                    <a:gd name="connsiteY44" fmla="*/ 42863 h 93661"/>
                    <a:gd name="connsiteX45" fmla="*/ 1188244 w 1654969"/>
                    <a:gd name="connsiteY45" fmla="*/ 57150 h 93661"/>
                    <a:gd name="connsiteX46" fmla="*/ 1228725 w 1654969"/>
                    <a:gd name="connsiteY46" fmla="*/ 54769 h 93661"/>
                    <a:gd name="connsiteX47" fmla="*/ 1266825 w 1654969"/>
                    <a:gd name="connsiteY47" fmla="*/ 42863 h 93661"/>
                    <a:gd name="connsiteX48" fmla="*/ 1297781 w 1654969"/>
                    <a:gd name="connsiteY48" fmla="*/ 35719 h 93661"/>
                    <a:gd name="connsiteX49" fmla="*/ 1321594 w 1654969"/>
                    <a:gd name="connsiteY49" fmla="*/ 26194 h 93661"/>
                    <a:gd name="connsiteX50" fmla="*/ 1345406 w 1654969"/>
                    <a:gd name="connsiteY50" fmla="*/ 19050 h 93661"/>
                    <a:gd name="connsiteX51" fmla="*/ 1404938 w 1654969"/>
                    <a:gd name="connsiteY51" fmla="*/ 0 h 93661"/>
                    <a:gd name="connsiteX52" fmla="*/ 1419225 w 1654969"/>
                    <a:gd name="connsiteY52" fmla="*/ 2382 h 93661"/>
                    <a:gd name="connsiteX53" fmla="*/ 1426369 w 1654969"/>
                    <a:gd name="connsiteY53" fmla="*/ 19050 h 93661"/>
                    <a:gd name="connsiteX54" fmla="*/ 1433513 w 1654969"/>
                    <a:gd name="connsiteY54" fmla="*/ 26194 h 93661"/>
                    <a:gd name="connsiteX55" fmla="*/ 1459706 w 1654969"/>
                    <a:gd name="connsiteY55" fmla="*/ 23813 h 93661"/>
                    <a:gd name="connsiteX56" fmla="*/ 1469231 w 1654969"/>
                    <a:gd name="connsiteY56" fmla="*/ 16669 h 93661"/>
                    <a:gd name="connsiteX57" fmla="*/ 1483519 w 1654969"/>
                    <a:gd name="connsiteY57" fmla="*/ 11907 h 93661"/>
                    <a:gd name="connsiteX58" fmla="*/ 1507331 w 1654969"/>
                    <a:gd name="connsiteY58" fmla="*/ 9525 h 93661"/>
                    <a:gd name="connsiteX59" fmla="*/ 1654969 w 1654969"/>
                    <a:gd name="connsiteY59" fmla="*/ 4763 h 93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54969" h="93661">
                      <a:moveTo>
                        <a:pt x="0" y="61913"/>
                      </a:moveTo>
                      <a:cubicBezTo>
                        <a:pt x="502" y="61626"/>
                        <a:pt x="21623" y="49149"/>
                        <a:pt x="26194" y="47625"/>
                      </a:cubicBezTo>
                      <a:cubicBezTo>
                        <a:pt x="30034" y="46345"/>
                        <a:pt x="34131" y="46038"/>
                        <a:pt x="38100" y="45244"/>
                      </a:cubicBezTo>
                      <a:cubicBezTo>
                        <a:pt x="44283" y="42153"/>
                        <a:pt x="52215" y="37345"/>
                        <a:pt x="59531" y="35719"/>
                      </a:cubicBezTo>
                      <a:cubicBezTo>
                        <a:pt x="64244" y="34672"/>
                        <a:pt x="69056" y="34132"/>
                        <a:pt x="73819" y="33338"/>
                      </a:cubicBezTo>
                      <a:cubicBezTo>
                        <a:pt x="98665" y="36887"/>
                        <a:pt x="82994" y="31922"/>
                        <a:pt x="100013" y="42863"/>
                      </a:cubicBezTo>
                      <a:cubicBezTo>
                        <a:pt x="107799" y="47868"/>
                        <a:pt x="123825" y="57150"/>
                        <a:pt x="123825" y="57150"/>
                      </a:cubicBezTo>
                      <a:cubicBezTo>
                        <a:pt x="127934" y="69477"/>
                        <a:pt x="122891" y="60698"/>
                        <a:pt x="133350" y="66675"/>
                      </a:cubicBezTo>
                      <a:cubicBezTo>
                        <a:pt x="140960" y="71024"/>
                        <a:pt x="148939" y="80603"/>
                        <a:pt x="157163" y="83344"/>
                      </a:cubicBezTo>
                      <a:lnTo>
                        <a:pt x="164306" y="85725"/>
                      </a:lnTo>
                      <a:cubicBezTo>
                        <a:pt x="183235" y="98345"/>
                        <a:pt x="172712" y="93385"/>
                        <a:pt x="216694" y="88107"/>
                      </a:cubicBezTo>
                      <a:cubicBezTo>
                        <a:pt x="221678" y="87509"/>
                        <a:pt x="226035" y="84204"/>
                        <a:pt x="230981" y="83344"/>
                      </a:cubicBezTo>
                      <a:cubicBezTo>
                        <a:pt x="255159" y="79139"/>
                        <a:pt x="278163" y="78279"/>
                        <a:pt x="302419" y="76200"/>
                      </a:cubicBezTo>
                      <a:lnTo>
                        <a:pt x="354806" y="71438"/>
                      </a:lnTo>
                      <a:cubicBezTo>
                        <a:pt x="397363" y="62926"/>
                        <a:pt x="393036" y="61928"/>
                        <a:pt x="457200" y="69057"/>
                      </a:cubicBezTo>
                      <a:cubicBezTo>
                        <a:pt x="460547" y="69429"/>
                        <a:pt x="461400" y="74565"/>
                        <a:pt x="464344" y="76200"/>
                      </a:cubicBezTo>
                      <a:cubicBezTo>
                        <a:pt x="468732" y="78638"/>
                        <a:pt x="473869" y="79375"/>
                        <a:pt x="478631" y="80963"/>
                      </a:cubicBezTo>
                      <a:cubicBezTo>
                        <a:pt x="488872" y="84377"/>
                        <a:pt x="483350" y="82738"/>
                        <a:pt x="495300" y="85725"/>
                      </a:cubicBezTo>
                      <a:cubicBezTo>
                        <a:pt x="508794" y="84931"/>
                        <a:pt x="522320" y="84568"/>
                        <a:pt x="535781" y="83344"/>
                      </a:cubicBezTo>
                      <a:cubicBezTo>
                        <a:pt x="543500" y="82642"/>
                        <a:pt x="574525" y="78929"/>
                        <a:pt x="588169" y="76200"/>
                      </a:cubicBezTo>
                      <a:cubicBezTo>
                        <a:pt x="591378" y="75558"/>
                        <a:pt x="594519" y="74613"/>
                        <a:pt x="597694" y="73819"/>
                      </a:cubicBezTo>
                      <a:cubicBezTo>
                        <a:pt x="621734" y="59394"/>
                        <a:pt x="596717" y="73234"/>
                        <a:pt x="623888" y="61913"/>
                      </a:cubicBezTo>
                      <a:cubicBezTo>
                        <a:pt x="648686" y="51581"/>
                        <a:pt x="627716" y="56861"/>
                        <a:pt x="650081" y="52388"/>
                      </a:cubicBezTo>
                      <a:cubicBezTo>
                        <a:pt x="654844" y="50007"/>
                        <a:pt x="659317" y="46928"/>
                        <a:pt x="664369" y="45244"/>
                      </a:cubicBezTo>
                      <a:cubicBezTo>
                        <a:pt x="699942" y="33386"/>
                        <a:pt x="661262" y="51561"/>
                        <a:pt x="688181" y="38100"/>
                      </a:cubicBezTo>
                      <a:cubicBezTo>
                        <a:pt x="700087" y="38894"/>
                        <a:pt x="712130" y="38520"/>
                        <a:pt x="723900" y="40482"/>
                      </a:cubicBezTo>
                      <a:cubicBezTo>
                        <a:pt x="726723" y="40953"/>
                        <a:pt x="728364" y="44239"/>
                        <a:pt x="731044" y="45244"/>
                      </a:cubicBezTo>
                      <a:cubicBezTo>
                        <a:pt x="734834" y="46665"/>
                        <a:pt x="738981" y="46831"/>
                        <a:pt x="742950" y="47625"/>
                      </a:cubicBezTo>
                      <a:cubicBezTo>
                        <a:pt x="761455" y="59962"/>
                        <a:pt x="753593" y="56777"/>
                        <a:pt x="795338" y="50007"/>
                      </a:cubicBezTo>
                      <a:cubicBezTo>
                        <a:pt x="809975" y="47633"/>
                        <a:pt x="823965" y="42252"/>
                        <a:pt x="838200" y="38100"/>
                      </a:cubicBezTo>
                      <a:cubicBezTo>
                        <a:pt x="843019" y="36694"/>
                        <a:pt x="847900" y="35377"/>
                        <a:pt x="852488" y="33338"/>
                      </a:cubicBezTo>
                      <a:cubicBezTo>
                        <a:pt x="862220" y="29013"/>
                        <a:pt x="871175" y="23005"/>
                        <a:pt x="881063" y="19050"/>
                      </a:cubicBezTo>
                      <a:cubicBezTo>
                        <a:pt x="885032" y="17463"/>
                        <a:pt x="888804" y="15249"/>
                        <a:pt x="892969" y="14288"/>
                      </a:cubicBezTo>
                      <a:cubicBezTo>
                        <a:pt x="899205" y="12849"/>
                        <a:pt x="905669" y="12701"/>
                        <a:pt x="912019" y="11907"/>
                      </a:cubicBezTo>
                      <a:cubicBezTo>
                        <a:pt x="924213" y="8858"/>
                        <a:pt x="937347" y="3139"/>
                        <a:pt x="950119" y="9525"/>
                      </a:cubicBezTo>
                      <a:cubicBezTo>
                        <a:pt x="953294" y="11112"/>
                        <a:pt x="952609" y="16323"/>
                        <a:pt x="954881" y="19050"/>
                      </a:cubicBezTo>
                      <a:cubicBezTo>
                        <a:pt x="956713" y="21249"/>
                        <a:pt x="959644" y="22225"/>
                        <a:pt x="962025" y="23813"/>
                      </a:cubicBezTo>
                      <a:cubicBezTo>
                        <a:pt x="962819" y="26194"/>
                        <a:pt x="962631" y="29182"/>
                        <a:pt x="964406" y="30957"/>
                      </a:cubicBezTo>
                      <a:cubicBezTo>
                        <a:pt x="978851" y="45402"/>
                        <a:pt x="978734" y="44064"/>
                        <a:pt x="992981" y="47625"/>
                      </a:cubicBezTo>
                      <a:cubicBezTo>
                        <a:pt x="1079402" y="37256"/>
                        <a:pt x="1026446" y="46131"/>
                        <a:pt x="1071563" y="35719"/>
                      </a:cubicBezTo>
                      <a:cubicBezTo>
                        <a:pt x="1075507" y="34809"/>
                        <a:pt x="1079529" y="34265"/>
                        <a:pt x="1083469" y="33338"/>
                      </a:cubicBezTo>
                      <a:cubicBezTo>
                        <a:pt x="1093026" y="31089"/>
                        <a:pt x="1112044" y="26194"/>
                        <a:pt x="1112044" y="26194"/>
                      </a:cubicBezTo>
                      <a:cubicBezTo>
                        <a:pt x="1123950" y="27782"/>
                        <a:pt x="1136037" y="28351"/>
                        <a:pt x="1147763" y="30957"/>
                      </a:cubicBezTo>
                      <a:cubicBezTo>
                        <a:pt x="1150556" y="31578"/>
                        <a:pt x="1152577" y="34056"/>
                        <a:pt x="1154906" y="35719"/>
                      </a:cubicBezTo>
                      <a:cubicBezTo>
                        <a:pt x="1158136" y="38026"/>
                        <a:pt x="1161180" y="40587"/>
                        <a:pt x="1164431" y="42863"/>
                      </a:cubicBezTo>
                      <a:cubicBezTo>
                        <a:pt x="1178798" y="52920"/>
                        <a:pt x="1175382" y="50720"/>
                        <a:pt x="1188244" y="57150"/>
                      </a:cubicBezTo>
                      <a:cubicBezTo>
                        <a:pt x="1201738" y="56356"/>
                        <a:pt x="1215304" y="56379"/>
                        <a:pt x="1228725" y="54769"/>
                      </a:cubicBezTo>
                      <a:cubicBezTo>
                        <a:pt x="1247345" y="52535"/>
                        <a:pt x="1248909" y="47982"/>
                        <a:pt x="1266825" y="42863"/>
                      </a:cubicBezTo>
                      <a:cubicBezTo>
                        <a:pt x="1277007" y="39954"/>
                        <a:pt x="1287650" y="38802"/>
                        <a:pt x="1297781" y="35719"/>
                      </a:cubicBezTo>
                      <a:cubicBezTo>
                        <a:pt x="1305960" y="33230"/>
                        <a:pt x="1313525" y="29018"/>
                        <a:pt x="1321594" y="26194"/>
                      </a:cubicBezTo>
                      <a:cubicBezTo>
                        <a:pt x="1329416" y="23456"/>
                        <a:pt x="1337572" y="21751"/>
                        <a:pt x="1345406" y="19050"/>
                      </a:cubicBezTo>
                      <a:cubicBezTo>
                        <a:pt x="1401771" y="-386"/>
                        <a:pt x="1372817" y="5355"/>
                        <a:pt x="1404938" y="0"/>
                      </a:cubicBezTo>
                      <a:cubicBezTo>
                        <a:pt x="1409700" y="794"/>
                        <a:pt x="1415131" y="-177"/>
                        <a:pt x="1419225" y="2382"/>
                      </a:cubicBezTo>
                      <a:cubicBezTo>
                        <a:pt x="1424359" y="5591"/>
                        <a:pt x="1423397" y="14592"/>
                        <a:pt x="1426369" y="19050"/>
                      </a:cubicBezTo>
                      <a:cubicBezTo>
                        <a:pt x="1428237" y="21852"/>
                        <a:pt x="1431132" y="23813"/>
                        <a:pt x="1433513" y="26194"/>
                      </a:cubicBezTo>
                      <a:cubicBezTo>
                        <a:pt x="1442244" y="25400"/>
                        <a:pt x="1451235" y="26072"/>
                        <a:pt x="1459706" y="23813"/>
                      </a:cubicBezTo>
                      <a:cubicBezTo>
                        <a:pt x="1463541" y="22790"/>
                        <a:pt x="1465681" y="18444"/>
                        <a:pt x="1469231" y="16669"/>
                      </a:cubicBezTo>
                      <a:cubicBezTo>
                        <a:pt x="1473721" y="14424"/>
                        <a:pt x="1478585" y="12832"/>
                        <a:pt x="1483519" y="11907"/>
                      </a:cubicBezTo>
                      <a:cubicBezTo>
                        <a:pt x="1491359" y="10437"/>
                        <a:pt x="1499403" y="10406"/>
                        <a:pt x="1507331" y="9525"/>
                      </a:cubicBezTo>
                      <a:cubicBezTo>
                        <a:pt x="1587743" y="590"/>
                        <a:pt x="1522513" y="4763"/>
                        <a:pt x="1654969" y="4763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3" name="Freeform: Shape 38">
                  <a:extLst>
                    <a:ext uri="{FF2B5EF4-FFF2-40B4-BE49-F238E27FC236}">
                      <a16:creationId xmlns:a16="http://schemas.microsoft.com/office/drawing/2014/main" id="{F9CAE5F1-33A6-D422-402A-7BC3699B800A}"/>
                    </a:ext>
                  </a:extLst>
                </p:cNvPr>
                <p:cNvSpPr/>
                <p:nvPr/>
              </p:nvSpPr>
              <p:spPr>
                <a:xfrm>
                  <a:off x="3378994" y="3046981"/>
                  <a:ext cx="907256" cy="33337"/>
                </a:xfrm>
                <a:custGeom>
                  <a:avLst/>
                  <a:gdLst>
                    <a:gd name="connsiteX0" fmla="*/ 0 w 907256"/>
                    <a:gd name="connsiteY0" fmla="*/ 0 h 33337"/>
                    <a:gd name="connsiteX1" fmla="*/ 102394 w 907256"/>
                    <a:gd name="connsiteY1" fmla="*/ 21431 h 33337"/>
                    <a:gd name="connsiteX2" fmla="*/ 207169 w 907256"/>
                    <a:gd name="connsiteY2" fmla="*/ 16669 h 33337"/>
                    <a:gd name="connsiteX3" fmla="*/ 226219 w 907256"/>
                    <a:gd name="connsiteY3" fmla="*/ 11906 h 33337"/>
                    <a:gd name="connsiteX4" fmla="*/ 254794 w 907256"/>
                    <a:gd name="connsiteY4" fmla="*/ 7144 h 33337"/>
                    <a:gd name="connsiteX5" fmla="*/ 266700 w 907256"/>
                    <a:gd name="connsiteY5" fmla="*/ 11906 h 33337"/>
                    <a:gd name="connsiteX6" fmla="*/ 283369 w 907256"/>
                    <a:gd name="connsiteY6" fmla="*/ 26194 h 33337"/>
                    <a:gd name="connsiteX7" fmla="*/ 300037 w 907256"/>
                    <a:gd name="connsiteY7" fmla="*/ 30956 h 33337"/>
                    <a:gd name="connsiteX8" fmla="*/ 411956 w 907256"/>
                    <a:gd name="connsiteY8" fmla="*/ 26194 h 33337"/>
                    <a:gd name="connsiteX9" fmla="*/ 488156 w 907256"/>
                    <a:gd name="connsiteY9" fmla="*/ 16669 h 33337"/>
                    <a:gd name="connsiteX10" fmla="*/ 535781 w 907256"/>
                    <a:gd name="connsiteY10" fmla="*/ 14287 h 33337"/>
                    <a:gd name="connsiteX11" fmla="*/ 626269 w 907256"/>
                    <a:gd name="connsiteY11" fmla="*/ 16669 h 33337"/>
                    <a:gd name="connsiteX12" fmla="*/ 638175 w 907256"/>
                    <a:gd name="connsiteY12" fmla="*/ 21431 h 33337"/>
                    <a:gd name="connsiteX13" fmla="*/ 645319 w 907256"/>
                    <a:gd name="connsiteY13" fmla="*/ 23812 h 33337"/>
                    <a:gd name="connsiteX14" fmla="*/ 652462 w 907256"/>
                    <a:gd name="connsiteY14" fmla="*/ 28575 h 33337"/>
                    <a:gd name="connsiteX15" fmla="*/ 669131 w 907256"/>
                    <a:gd name="connsiteY15" fmla="*/ 33337 h 33337"/>
                    <a:gd name="connsiteX16" fmla="*/ 742950 w 907256"/>
                    <a:gd name="connsiteY16" fmla="*/ 28575 h 33337"/>
                    <a:gd name="connsiteX17" fmla="*/ 778669 w 907256"/>
                    <a:gd name="connsiteY17" fmla="*/ 19050 h 33337"/>
                    <a:gd name="connsiteX18" fmla="*/ 833437 w 907256"/>
                    <a:gd name="connsiteY18" fmla="*/ 11906 h 33337"/>
                    <a:gd name="connsiteX19" fmla="*/ 907256 w 907256"/>
                    <a:gd name="connsiteY19" fmla="*/ 16669 h 3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07256" h="33337">
                      <a:moveTo>
                        <a:pt x="0" y="0"/>
                      </a:moveTo>
                      <a:cubicBezTo>
                        <a:pt x="34131" y="7144"/>
                        <a:pt x="67635" y="18634"/>
                        <a:pt x="102394" y="21431"/>
                      </a:cubicBezTo>
                      <a:cubicBezTo>
                        <a:pt x="137242" y="24235"/>
                        <a:pt x="172311" y="19350"/>
                        <a:pt x="207169" y="16669"/>
                      </a:cubicBezTo>
                      <a:cubicBezTo>
                        <a:pt x="213695" y="16167"/>
                        <a:pt x="219841" y="13378"/>
                        <a:pt x="226219" y="11906"/>
                      </a:cubicBezTo>
                      <a:cubicBezTo>
                        <a:pt x="237532" y="9295"/>
                        <a:pt x="242574" y="8890"/>
                        <a:pt x="254794" y="7144"/>
                      </a:cubicBezTo>
                      <a:cubicBezTo>
                        <a:pt x="258763" y="8731"/>
                        <a:pt x="263144" y="9535"/>
                        <a:pt x="266700" y="11906"/>
                      </a:cubicBezTo>
                      <a:cubicBezTo>
                        <a:pt x="284279" y="23625"/>
                        <a:pt x="268645" y="18832"/>
                        <a:pt x="283369" y="26194"/>
                      </a:cubicBezTo>
                      <a:cubicBezTo>
                        <a:pt x="286785" y="27902"/>
                        <a:pt x="296985" y="30193"/>
                        <a:pt x="300037" y="30956"/>
                      </a:cubicBezTo>
                      <a:lnTo>
                        <a:pt x="411956" y="26194"/>
                      </a:lnTo>
                      <a:cubicBezTo>
                        <a:pt x="453917" y="23571"/>
                        <a:pt x="448207" y="20093"/>
                        <a:pt x="488156" y="16669"/>
                      </a:cubicBezTo>
                      <a:cubicBezTo>
                        <a:pt x="503993" y="15312"/>
                        <a:pt x="519906" y="15081"/>
                        <a:pt x="535781" y="14287"/>
                      </a:cubicBezTo>
                      <a:cubicBezTo>
                        <a:pt x="565944" y="15081"/>
                        <a:pt x="596169" y="14569"/>
                        <a:pt x="626269" y="16669"/>
                      </a:cubicBezTo>
                      <a:cubicBezTo>
                        <a:pt x="630533" y="16966"/>
                        <a:pt x="634173" y="19930"/>
                        <a:pt x="638175" y="21431"/>
                      </a:cubicBezTo>
                      <a:cubicBezTo>
                        <a:pt x="640525" y="22312"/>
                        <a:pt x="642938" y="23018"/>
                        <a:pt x="645319" y="23812"/>
                      </a:cubicBezTo>
                      <a:cubicBezTo>
                        <a:pt x="647700" y="25400"/>
                        <a:pt x="649902" y="27295"/>
                        <a:pt x="652462" y="28575"/>
                      </a:cubicBezTo>
                      <a:cubicBezTo>
                        <a:pt x="655877" y="30282"/>
                        <a:pt x="666081" y="32575"/>
                        <a:pt x="669131" y="33337"/>
                      </a:cubicBezTo>
                      <a:cubicBezTo>
                        <a:pt x="693737" y="31750"/>
                        <a:pt x="718500" y="31764"/>
                        <a:pt x="742950" y="28575"/>
                      </a:cubicBezTo>
                      <a:cubicBezTo>
                        <a:pt x="755169" y="26981"/>
                        <a:pt x="766687" y="21926"/>
                        <a:pt x="778669" y="19050"/>
                      </a:cubicBezTo>
                      <a:cubicBezTo>
                        <a:pt x="804303" y="12897"/>
                        <a:pt x="805055" y="14089"/>
                        <a:pt x="833437" y="11906"/>
                      </a:cubicBezTo>
                      <a:cubicBezTo>
                        <a:pt x="858040" y="13546"/>
                        <a:pt x="882598" y="16669"/>
                        <a:pt x="907256" y="16669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4" name="Freeform: Shape 39">
                  <a:extLst>
                    <a:ext uri="{FF2B5EF4-FFF2-40B4-BE49-F238E27FC236}">
                      <a16:creationId xmlns:a16="http://schemas.microsoft.com/office/drawing/2014/main" id="{84B9E136-7E82-4175-5696-85396FDBD87D}"/>
                    </a:ext>
                  </a:extLst>
                </p:cNvPr>
                <p:cNvSpPr/>
                <p:nvPr/>
              </p:nvSpPr>
              <p:spPr>
                <a:xfrm>
                  <a:off x="3355181" y="3279280"/>
                  <a:ext cx="1435894" cy="76200"/>
                </a:xfrm>
                <a:custGeom>
                  <a:avLst/>
                  <a:gdLst>
                    <a:gd name="connsiteX0" fmla="*/ 0 w 1435894"/>
                    <a:gd name="connsiteY0" fmla="*/ 0 h 76200"/>
                    <a:gd name="connsiteX1" fmla="*/ 247650 w 1435894"/>
                    <a:gd name="connsiteY1" fmla="*/ 4763 h 76200"/>
                    <a:gd name="connsiteX2" fmla="*/ 276225 w 1435894"/>
                    <a:gd name="connsiteY2" fmla="*/ 9525 h 76200"/>
                    <a:gd name="connsiteX3" fmla="*/ 280988 w 1435894"/>
                    <a:gd name="connsiteY3" fmla="*/ 16669 h 76200"/>
                    <a:gd name="connsiteX4" fmla="*/ 300038 w 1435894"/>
                    <a:gd name="connsiteY4" fmla="*/ 21431 h 76200"/>
                    <a:gd name="connsiteX5" fmla="*/ 333375 w 1435894"/>
                    <a:gd name="connsiteY5" fmla="*/ 40481 h 76200"/>
                    <a:gd name="connsiteX6" fmla="*/ 352425 w 1435894"/>
                    <a:gd name="connsiteY6" fmla="*/ 50006 h 76200"/>
                    <a:gd name="connsiteX7" fmla="*/ 376238 w 1435894"/>
                    <a:gd name="connsiteY7" fmla="*/ 54769 h 76200"/>
                    <a:gd name="connsiteX8" fmla="*/ 388144 w 1435894"/>
                    <a:gd name="connsiteY8" fmla="*/ 59531 h 76200"/>
                    <a:gd name="connsiteX9" fmla="*/ 502444 w 1435894"/>
                    <a:gd name="connsiteY9" fmla="*/ 54769 h 76200"/>
                    <a:gd name="connsiteX10" fmla="*/ 545307 w 1435894"/>
                    <a:gd name="connsiteY10" fmla="*/ 38100 h 76200"/>
                    <a:gd name="connsiteX11" fmla="*/ 576263 w 1435894"/>
                    <a:gd name="connsiteY11" fmla="*/ 26194 h 76200"/>
                    <a:gd name="connsiteX12" fmla="*/ 583407 w 1435894"/>
                    <a:gd name="connsiteY12" fmla="*/ 33338 h 76200"/>
                    <a:gd name="connsiteX13" fmla="*/ 597694 w 1435894"/>
                    <a:gd name="connsiteY13" fmla="*/ 52388 h 76200"/>
                    <a:gd name="connsiteX14" fmla="*/ 616744 w 1435894"/>
                    <a:gd name="connsiteY14" fmla="*/ 66675 h 76200"/>
                    <a:gd name="connsiteX15" fmla="*/ 635794 w 1435894"/>
                    <a:gd name="connsiteY15" fmla="*/ 76200 h 76200"/>
                    <a:gd name="connsiteX16" fmla="*/ 752475 w 1435894"/>
                    <a:gd name="connsiteY16" fmla="*/ 66675 h 76200"/>
                    <a:gd name="connsiteX17" fmla="*/ 792957 w 1435894"/>
                    <a:gd name="connsiteY17" fmla="*/ 61913 h 76200"/>
                    <a:gd name="connsiteX18" fmla="*/ 869157 w 1435894"/>
                    <a:gd name="connsiteY18" fmla="*/ 57150 h 76200"/>
                    <a:gd name="connsiteX19" fmla="*/ 1107282 w 1435894"/>
                    <a:gd name="connsiteY19" fmla="*/ 61913 h 76200"/>
                    <a:gd name="connsiteX20" fmla="*/ 1138238 w 1435894"/>
                    <a:gd name="connsiteY20" fmla="*/ 66675 h 76200"/>
                    <a:gd name="connsiteX21" fmla="*/ 1150144 w 1435894"/>
                    <a:gd name="connsiteY21" fmla="*/ 71438 h 76200"/>
                    <a:gd name="connsiteX22" fmla="*/ 1197769 w 1435894"/>
                    <a:gd name="connsiteY22" fmla="*/ 69056 h 76200"/>
                    <a:gd name="connsiteX23" fmla="*/ 1212057 w 1435894"/>
                    <a:gd name="connsiteY23" fmla="*/ 61913 h 76200"/>
                    <a:gd name="connsiteX24" fmla="*/ 1219200 w 1435894"/>
                    <a:gd name="connsiteY24" fmla="*/ 59531 h 76200"/>
                    <a:gd name="connsiteX25" fmla="*/ 1228725 w 1435894"/>
                    <a:gd name="connsiteY25" fmla="*/ 52388 h 76200"/>
                    <a:gd name="connsiteX26" fmla="*/ 1243013 w 1435894"/>
                    <a:gd name="connsiteY26" fmla="*/ 47625 h 76200"/>
                    <a:gd name="connsiteX27" fmla="*/ 1283494 w 1435894"/>
                    <a:gd name="connsiteY27" fmla="*/ 42863 h 76200"/>
                    <a:gd name="connsiteX28" fmla="*/ 1362075 w 1435894"/>
                    <a:gd name="connsiteY28" fmla="*/ 35719 h 76200"/>
                    <a:gd name="connsiteX29" fmla="*/ 1390650 w 1435894"/>
                    <a:gd name="connsiteY29" fmla="*/ 30956 h 76200"/>
                    <a:gd name="connsiteX30" fmla="*/ 1428750 w 1435894"/>
                    <a:gd name="connsiteY30" fmla="*/ 23813 h 76200"/>
                    <a:gd name="connsiteX31" fmla="*/ 1435894 w 1435894"/>
                    <a:gd name="connsiteY31" fmla="*/ 21431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76200">
                      <a:moveTo>
                        <a:pt x="0" y="0"/>
                      </a:moveTo>
                      <a:lnTo>
                        <a:pt x="247650" y="4763"/>
                      </a:lnTo>
                      <a:cubicBezTo>
                        <a:pt x="260137" y="5097"/>
                        <a:pt x="265509" y="6846"/>
                        <a:pt x="276225" y="9525"/>
                      </a:cubicBezTo>
                      <a:cubicBezTo>
                        <a:pt x="277813" y="11906"/>
                        <a:pt x="278753" y="14881"/>
                        <a:pt x="280988" y="16669"/>
                      </a:cubicBezTo>
                      <a:cubicBezTo>
                        <a:pt x="283428" y="18621"/>
                        <a:pt x="299446" y="21313"/>
                        <a:pt x="300038" y="21431"/>
                      </a:cubicBezTo>
                      <a:cubicBezTo>
                        <a:pt x="320234" y="34896"/>
                        <a:pt x="309203" y="28395"/>
                        <a:pt x="333375" y="40481"/>
                      </a:cubicBezTo>
                      <a:cubicBezTo>
                        <a:pt x="333380" y="40483"/>
                        <a:pt x="352420" y="50005"/>
                        <a:pt x="352425" y="50006"/>
                      </a:cubicBezTo>
                      <a:cubicBezTo>
                        <a:pt x="366634" y="53559"/>
                        <a:pt x="358722" y="51850"/>
                        <a:pt x="376238" y="54769"/>
                      </a:cubicBezTo>
                      <a:cubicBezTo>
                        <a:pt x="380207" y="56356"/>
                        <a:pt x="383871" y="59436"/>
                        <a:pt x="388144" y="59531"/>
                      </a:cubicBezTo>
                      <a:cubicBezTo>
                        <a:pt x="457187" y="61065"/>
                        <a:pt x="458449" y="60268"/>
                        <a:pt x="502444" y="54769"/>
                      </a:cubicBezTo>
                      <a:cubicBezTo>
                        <a:pt x="558381" y="21206"/>
                        <a:pt x="498658" y="52678"/>
                        <a:pt x="545307" y="38100"/>
                      </a:cubicBezTo>
                      <a:cubicBezTo>
                        <a:pt x="605758" y="19209"/>
                        <a:pt x="535857" y="34274"/>
                        <a:pt x="576263" y="26194"/>
                      </a:cubicBezTo>
                      <a:cubicBezTo>
                        <a:pt x="578644" y="28575"/>
                        <a:pt x="581274" y="30732"/>
                        <a:pt x="583407" y="33338"/>
                      </a:cubicBezTo>
                      <a:cubicBezTo>
                        <a:pt x="588433" y="39481"/>
                        <a:pt x="592081" y="46775"/>
                        <a:pt x="597694" y="52388"/>
                      </a:cubicBezTo>
                      <a:cubicBezTo>
                        <a:pt x="615440" y="70134"/>
                        <a:pt x="598688" y="55390"/>
                        <a:pt x="616744" y="66675"/>
                      </a:cubicBezTo>
                      <a:cubicBezTo>
                        <a:pt x="632936" y="76795"/>
                        <a:pt x="619080" y="72022"/>
                        <a:pt x="635794" y="76200"/>
                      </a:cubicBezTo>
                      <a:lnTo>
                        <a:pt x="752475" y="66675"/>
                      </a:lnTo>
                      <a:cubicBezTo>
                        <a:pt x="766006" y="65445"/>
                        <a:pt x="779415" y="63018"/>
                        <a:pt x="792957" y="61913"/>
                      </a:cubicBezTo>
                      <a:cubicBezTo>
                        <a:pt x="818322" y="59842"/>
                        <a:pt x="843757" y="58738"/>
                        <a:pt x="869157" y="57150"/>
                      </a:cubicBezTo>
                      <a:lnTo>
                        <a:pt x="1107282" y="61913"/>
                      </a:lnTo>
                      <a:cubicBezTo>
                        <a:pt x="1115342" y="62135"/>
                        <a:pt x="1129309" y="63699"/>
                        <a:pt x="1138238" y="66675"/>
                      </a:cubicBezTo>
                      <a:cubicBezTo>
                        <a:pt x="1142293" y="68027"/>
                        <a:pt x="1146175" y="69850"/>
                        <a:pt x="1150144" y="71438"/>
                      </a:cubicBezTo>
                      <a:cubicBezTo>
                        <a:pt x="1166019" y="70644"/>
                        <a:pt x="1182059" y="71473"/>
                        <a:pt x="1197769" y="69056"/>
                      </a:cubicBezTo>
                      <a:cubicBezTo>
                        <a:pt x="1203032" y="68246"/>
                        <a:pt x="1207191" y="64076"/>
                        <a:pt x="1212057" y="61913"/>
                      </a:cubicBezTo>
                      <a:cubicBezTo>
                        <a:pt x="1214351" y="60894"/>
                        <a:pt x="1216819" y="60325"/>
                        <a:pt x="1219200" y="59531"/>
                      </a:cubicBezTo>
                      <a:cubicBezTo>
                        <a:pt x="1222375" y="57150"/>
                        <a:pt x="1225175" y="54163"/>
                        <a:pt x="1228725" y="52388"/>
                      </a:cubicBezTo>
                      <a:cubicBezTo>
                        <a:pt x="1233215" y="50143"/>
                        <a:pt x="1238250" y="49213"/>
                        <a:pt x="1243013" y="47625"/>
                      </a:cubicBezTo>
                      <a:cubicBezTo>
                        <a:pt x="1260723" y="41722"/>
                        <a:pt x="1247667" y="45422"/>
                        <a:pt x="1283494" y="42863"/>
                      </a:cubicBezTo>
                      <a:cubicBezTo>
                        <a:pt x="1357917" y="31412"/>
                        <a:pt x="1261763" y="45124"/>
                        <a:pt x="1362075" y="35719"/>
                      </a:cubicBezTo>
                      <a:cubicBezTo>
                        <a:pt x="1371689" y="34818"/>
                        <a:pt x="1381149" y="32683"/>
                        <a:pt x="1390650" y="30956"/>
                      </a:cubicBezTo>
                      <a:cubicBezTo>
                        <a:pt x="1453387" y="19549"/>
                        <a:pt x="1386086" y="30923"/>
                        <a:pt x="1428750" y="23813"/>
                      </a:cubicBezTo>
                      <a:lnTo>
                        <a:pt x="1435894" y="21431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5" name="Freeform: Shape 40">
                  <a:extLst>
                    <a:ext uri="{FF2B5EF4-FFF2-40B4-BE49-F238E27FC236}">
                      <a16:creationId xmlns:a16="http://schemas.microsoft.com/office/drawing/2014/main" id="{57E6703D-35A1-B18A-7A37-13B281588661}"/>
                    </a:ext>
                  </a:extLst>
                </p:cNvPr>
                <p:cNvSpPr/>
                <p:nvPr/>
              </p:nvSpPr>
              <p:spPr>
                <a:xfrm>
                  <a:off x="3350419" y="3509238"/>
                  <a:ext cx="1393031" cy="73819"/>
                </a:xfrm>
                <a:custGeom>
                  <a:avLst/>
                  <a:gdLst>
                    <a:gd name="connsiteX0" fmla="*/ 0 w 1393031"/>
                    <a:gd name="connsiteY0" fmla="*/ 30956 h 73819"/>
                    <a:gd name="connsiteX1" fmla="*/ 11906 w 1393031"/>
                    <a:gd name="connsiteY1" fmla="*/ 19050 h 73819"/>
                    <a:gd name="connsiteX2" fmla="*/ 26194 w 1393031"/>
                    <a:gd name="connsiteY2" fmla="*/ 14287 h 73819"/>
                    <a:gd name="connsiteX3" fmla="*/ 42862 w 1393031"/>
                    <a:gd name="connsiteY3" fmla="*/ 4762 h 73819"/>
                    <a:gd name="connsiteX4" fmla="*/ 57150 w 1393031"/>
                    <a:gd name="connsiteY4" fmla="*/ 0 h 73819"/>
                    <a:gd name="connsiteX5" fmla="*/ 92869 w 1393031"/>
                    <a:gd name="connsiteY5" fmla="*/ 4762 h 73819"/>
                    <a:gd name="connsiteX6" fmla="*/ 100012 w 1393031"/>
                    <a:gd name="connsiteY6" fmla="*/ 7144 h 73819"/>
                    <a:gd name="connsiteX7" fmla="*/ 107156 w 1393031"/>
                    <a:gd name="connsiteY7" fmla="*/ 11906 h 73819"/>
                    <a:gd name="connsiteX8" fmla="*/ 111919 w 1393031"/>
                    <a:gd name="connsiteY8" fmla="*/ 21431 h 73819"/>
                    <a:gd name="connsiteX9" fmla="*/ 133350 w 1393031"/>
                    <a:gd name="connsiteY9" fmla="*/ 38100 h 73819"/>
                    <a:gd name="connsiteX10" fmla="*/ 147637 w 1393031"/>
                    <a:gd name="connsiteY10" fmla="*/ 52387 h 73819"/>
                    <a:gd name="connsiteX11" fmla="*/ 150019 w 1393031"/>
                    <a:gd name="connsiteY11" fmla="*/ 59531 h 73819"/>
                    <a:gd name="connsiteX12" fmla="*/ 169069 w 1393031"/>
                    <a:gd name="connsiteY12" fmla="*/ 66675 h 73819"/>
                    <a:gd name="connsiteX13" fmla="*/ 200025 w 1393031"/>
                    <a:gd name="connsiteY13" fmla="*/ 50006 h 73819"/>
                    <a:gd name="connsiteX14" fmla="*/ 209550 w 1393031"/>
                    <a:gd name="connsiteY14" fmla="*/ 45244 h 73819"/>
                    <a:gd name="connsiteX15" fmla="*/ 228600 w 1393031"/>
                    <a:gd name="connsiteY15" fmla="*/ 35719 h 73819"/>
                    <a:gd name="connsiteX16" fmla="*/ 252412 w 1393031"/>
                    <a:gd name="connsiteY16" fmla="*/ 21431 h 73819"/>
                    <a:gd name="connsiteX17" fmla="*/ 259556 w 1393031"/>
                    <a:gd name="connsiteY17" fmla="*/ 16669 h 73819"/>
                    <a:gd name="connsiteX18" fmla="*/ 271462 w 1393031"/>
                    <a:gd name="connsiteY18" fmla="*/ 14287 h 73819"/>
                    <a:gd name="connsiteX19" fmla="*/ 295275 w 1393031"/>
                    <a:gd name="connsiteY19" fmla="*/ 16669 h 73819"/>
                    <a:gd name="connsiteX20" fmla="*/ 304800 w 1393031"/>
                    <a:gd name="connsiteY20" fmla="*/ 26194 h 73819"/>
                    <a:gd name="connsiteX21" fmla="*/ 314325 w 1393031"/>
                    <a:gd name="connsiteY21" fmla="*/ 30956 h 73819"/>
                    <a:gd name="connsiteX22" fmla="*/ 335756 w 1393031"/>
                    <a:gd name="connsiteY22" fmla="*/ 42862 h 73819"/>
                    <a:gd name="connsiteX23" fmla="*/ 347662 w 1393031"/>
                    <a:gd name="connsiteY23" fmla="*/ 45244 h 73819"/>
                    <a:gd name="connsiteX24" fmla="*/ 364331 w 1393031"/>
                    <a:gd name="connsiteY24" fmla="*/ 42862 h 73819"/>
                    <a:gd name="connsiteX25" fmla="*/ 378619 w 1393031"/>
                    <a:gd name="connsiteY25" fmla="*/ 33337 h 73819"/>
                    <a:gd name="connsiteX26" fmla="*/ 385762 w 1393031"/>
                    <a:gd name="connsiteY26" fmla="*/ 30956 h 73819"/>
                    <a:gd name="connsiteX27" fmla="*/ 438150 w 1393031"/>
                    <a:gd name="connsiteY27" fmla="*/ 33337 h 73819"/>
                    <a:gd name="connsiteX28" fmla="*/ 457200 w 1393031"/>
                    <a:gd name="connsiteY28" fmla="*/ 23812 h 73819"/>
                    <a:gd name="connsiteX29" fmla="*/ 464344 w 1393031"/>
                    <a:gd name="connsiteY29" fmla="*/ 21431 h 73819"/>
                    <a:gd name="connsiteX30" fmla="*/ 473869 w 1393031"/>
                    <a:gd name="connsiteY30" fmla="*/ 16669 h 73819"/>
                    <a:gd name="connsiteX31" fmla="*/ 488156 w 1393031"/>
                    <a:gd name="connsiteY31" fmla="*/ 28575 h 73819"/>
                    <a:gd name="connsiteX32" fmla="*/ 497681 w 1393031"/>
                    <a:gd name="connsiteY32" fmla="*/ 35719 h 73819"/>
                    <a:gd name="connsiteX33" fmla="*/ 507206 w 1393031"/>
                    <a:gd name="connsiteY33" fmla="*/ 38100 h 73819"/>
                    <a:gd name="connsiteX34" fmla="*/ 514350 w 1393031"/>
                    <a:gd name="connsiteY34" fmla="*/ 45244 h 73819"/>
                    <a:gd name="connsiteX35" fmla="*/ 523875 w 1393031"/>
                    <a:gd name="connsiteY35" fmla="*/ 50006 h 73819"/>
                    <a:gd name="connsiteX36" fmla="*/ 547687 w 1393031"/>
                    <a:gd name="connsiteY36" fmla="*/ 59531 h 73819"/>
                    <a:gd name="connsiteX37" fmla="*/ 719137 w 1393031"/>
                    <a:gd name="connsiteY37" fmla="*/ 54769 h 73819"/>
                    <a:gd name="connsiteX38" fmla="*/ 735806 w 1393031"/>
                    <a:gd name="connsiteY38" fmla="*/ 52387 h 73819"/>
                    <a:gd name="connsiteX39" fmla="*/ 742950 w 1393031"/>
                    <a:gd name="connsiteY39" fmla="*/ 47625 h 73819"/>
                    <a:gd name="connsiteX40" fmla="*/ 750094 w 1393031"/>
                    <a:gd name="connsiteY40" fmla="*/ 45244 h 73819"/>
                    <a:gd name="connsiteX41" fmla="*/ 781050 w 1393031"/>
                    <a:gd name="connsiteY41" fmla="*/ 54769 h 73819"/>
                    <a:gd name="connsiteX42" fmla="*/ 804862 w 1393031"/>
                    <a:gd name="connsiteY42" fmla="*/ 59531 h 73819"/>
                    <a:gd name="connsiteX43" fmla="*/ 888206 w 1393031"/>
                    <a:gd name="connsiteY43" fmla="*/ 57150 h 73819"/>
                    <a:gd name="connsiteX44" fmla="*/ 909637 w 1393031"/>
                    <a:gd name="connsiteY44" fmla="*/ 50006 h 73819"/>
                    <a:gd name="connsiteX45" fmla="*/ 923925 w 1393031"/>
                    <a:gd name="connsiteY45" fmla="*/ 47625 h 73819"/>
                    <a:gd name="connsiteX46" fmla="*/ 940594 w 1393031"/>
                    <a:gd name="connsiteY46" fmla="*/ 40481 h 73819"/>
                    <a:gd name="connsiteX47" fmla="*/ 959644 w 1393031"/>
                    <a:gd name="connsiteY47" fmla="*/ 35719 h 73819"/>
                    <a:gd name="connsiteX48" fmla="*/ 969169 w 1393031"/>
                    <a:gd name="connsiteY48" fmla="*/ 30956 h 73819"/>
                    <a:gd name="connsiteX49" fmla="*/ 995362 w 1393031"/>
                    <a:gd name="connsiteY49" fmla="*/ 26194 h 73819"/>
                    <a:gd name="connsiteX50" fmla="*/ 1035844 w 1393031"/>
                    <a:gd name="connsiteY50" fmla="*/ 19050 h 73819"/>
                    <a:gd name="connsiteX51" fmla="*/ 1047750 w 1393031"/>
                    <a:gd name="connsiteY51" fmla="*/ 14287 h 73819"/>
                    <a:gd name="connsiteX52" fmla="*/ 1140619 w 1393031"/>
                    <a:gd name="connsiteY52" fmla="*/ 14287 h 73819"/>
                    <a:gd name="connsiteX53" fmla="*/ 1154906 w 1393031"/>
                    <a:gd name="connsiteY53" fmla="*/ 23812 h 73819"/>
                    <a:gd name="connsiteX54" fmla="*/ 1171575 w 1393031"/>
                    <a:gd name="connsiteY54" fmla="*/ 35719 h 73819"/>
                    <a:gd name="connsiteX55" fmla="*/ 1178719 w 1393031"/>
                    <a:gd name="connsiteY55" fmla="*/ 38100 h 73819"/>
                    <a:gd name="connsiteX56" fmla="*/ 1183481 w 1393031"/>
                    <a:gd name="connsiteY56" fmla="*/ 45244 h 73819"/>
                    <a:gd name="connsiteX57" fmla="*/ 1190625 w 1393031"/>
                    <a:gd name="connsiteY57" fmla="*/ 47625 h 73819"/>
                    <a:gd name="connsiteX58" fmla="*/ 1197769 w 1393031"/>
                    <a:gd name="connsiteY58" fmla="*/ 52387 h 73819"/>
                    <a:gd name="connsiteX59" fmla="*/ 1207294 w 1393031"/>
                    <a:gd name="connsiteY59" fmla="*/ 59531 h 73819"/>
                    <a:gd name="connsiteX60" fmla="*/ 1214437 w 1393031"/>
                    <a:gd name="connsiteY60" fmla="*/ 66675 h 73819"/>
                    <a:gd name="connsiteX61" fmla="*/ 1221581 w 1393031"/>
                    <a:gd name="connsiteY61" fmla="*/ 69056 h 73819"/>
                    <a:gd name="connsiteX62" fmla="*/ 1231106 w 1393031"/>
                    <a:gd name="connsiteY62" fmla="*/ 73819 h 73819"/>
                    <a:gd name="connsiteX63" fmla="*/ 1288256 w 1393031"/>
                    <a:gd name="connsiteY63" fmla="*/ 71437 h 73819"/>
                    <a:gd name="connsiteX64" fmla="*/ 1295400 w 1393031"/>
                    <a:gd name="connsiteY64" fmla="*/ 64294 h 73819"/>
                    <a:gd name="connsiteX65" fmla="*/ 1307306 w 1393031"/>
                    <a:gd name="connsiteY65" fmla="*/ 59531 h 73819"/>
                    <a:gd name="connsiteX66" fmla="*/ 1321594 w 1393031"/>
                    <a:gd name="connsiteY66" fmla="*/ 47625 h 73819"/>
                    <a:gd name="connsiteX67" fmla="*/ 1333500 w 1393031"/>
                    <a:gd name="connsiteY67" fmla="*/ 42862 h 73819"/>
                    <a:gd name="connsiteX68" fmla="*/ 1350169 w 1393031"/>
                    <a:gd name="connsiteY68" fmla="*/ 30956 h 73819"/>
                    <a:gd name="connsiteX69" fmla="*/ 1371600 w 1393031"/>
                    <a:gd name="connsiteY69" fmla="*/ 21431 h 73819"/>
                    <a:gd name="connsiteX70" fmla="*/ 1378744 w 1393031"/>
                    <a:gd name="connsiteY70" fmla="*/ 19050 h 73819"/>
                    <a:gd name="connsiteX71" fmla="*/ 1393031 w 1393031"/>
                    <a:gd name="connsiteY71" fmla="*/ 23812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393031" h="73819">
                      <a:moveTo>
                        <a:pt x="0" y="30956"/>
                      </a:moveTo>
                      <a:cubicBezTo>
                        <a:pt x="3969" y="26987"/>
                        <a:pt x="7171" y="22063"/>
                        <a:pt x="11906" y="19050"/>
                      </a:cubicBezTo>
                      <a:cubicBezTo>
                        <a:pt x="16141" y="16355"/>
                        <a:pt x="26194" y="14287"/>
                        <a:pt x="26194" y="14287"/>
                      </a:cubicBezTo>
                      <a:cubicBezTo>
                        <a:pt x="36590" y="3891"/>
                        <a:pt x="29158" y="8873"/>
                        <a:pt x="42862" y="4762"/>
                      </a:cubicBezTo>
                      <a:cubicBezTo>
                        <a:pt x="47670" y="3319"/>
                        <a:pt x="57150" y="0"/>
                        <a:pt x="57150" y="0"/>
                      </a:cubicBezTo>
                      <a:cubicBezTo>
                        <a:pt x="77733" y="1871"/>
                        <a:pt x="78149" y="556"/>
                        <a:pt x="92869" y="4762"/>
                      </a:cubicBezTo>
                      <a:cubicBezTo>
                        <a:pt x="95282" y="5452"/>
                        <a:pt x="97767" y="6021"/>
                        <a:pt x="100012" y="7144"/>
                      </a:cubicBezTo>
                      <a:cubicBezTo>
                        <a:pt x="102572" y="8424"/>
                        <a:pt x="104775" y="10319"/>
                        <a:pt x="107156" y="11906"/>
                      </a:cubicBezTo>
                      <a:cubicBezTo>
                        <a:pt x="108744" y="15081"/>
                        <a:pt x="109409" y="18921"/>
                        <a:pt x="111919" y="21431"/>
                      </a:cubicBezTo>
                      <a:cubicBezTo>
                        <a:pt x="118318" y="27830"/>
                        <a:pt x="128330" y="30570"/>
                        <a:pt x="133350" y="38100"/>
                      </a:cubicBezTo>
                      <a:cubicBezTo>
                        <a:pt x="140313" y="48546"/>
                        <a:pt x="135822" y="43527"/>
                        <a:pt x="147637" y="52387"/>
                      </a:cubicBezTo>
                      <a:cubicBezTo>
                        <a:pt x="148431" y="54768"/>
                        <a:pt x="148451" y="57571"/>
                        <a:pt x="150019" y="59531"/>
                      </a:cubicBezTo>
                      <a:cubicBezTo>
                        <a:pt x="154692" y="65372"/>
                        <a:pt x="162613" y="65384"/>
                        <a:pt x="169069" y="66675"/>
                      </a:cubicBezTo>
                      <a:cubicBezTo>
                        <a:pt x="214361" y="44029"/>
                        <a:pt x="167622" y="68007"/>
                        <a:pt x="200025" y="50006"/>
                      </a:cubicBezTo>
                      <a:cubicBezTo>
                        <a:pt x="203128" y="48282"/>
                        <a:pt x="206540" y="47125"/>
                        <a:pt x="209550" y="45244"/>
                      </a:cubicBezTo>
                      <a:cubicBezTo>
                        <a:pt x="225742" y="35124"/>
                        <a:pt x="211886" y="39897"/>
                        <a:pt x="228600" y="35719"/>
                      </a:cubicBezTo>
                      <a:cubicBezTo>
                        <a:pt x="246180" y="22534"/>
                        <a:pt x="229484" y="34169"/>
                        <a:pt x="252412" y="21431"/>
                      </a:cubicBezTo>
                      <a:cubicBezTo>
                        <a:pt x="254914" y="20041"/>
                        <a:pt x="256876" y="17674"/>
                        <a:pt x="259556" y="16669"/>
                      </a:cubicBezTo>
                      <a:cubicBezTo>
                        <a:pt x="263346" y="15248"/>
                        <a:pt x="267493" y="15081"/>
                        <a:pt x="271462" y="14287"/>
                      </a:cubicBezTo>
                      <a:cubicBezTo>
                        <a:pt x="279400" y="15081"/>
                        <a:pt x="287763" y="13986"/>
                        <a:pt x="295275" y="16669"/>
                      </a:cubicBezTo>
                      <a:cubicBezTo>
                        <a:pt x="299504" y="18179"/>
                        <a:pt x="301208" y="23500"/>
                        <a:pt x="304800" y="26194"/>
                      </a:cubicBezTo>
                      <a:cubicBezTo>
                        <a:pt x="307640" y="28324"/>
                        <a:pt x="311281" y="29130"/>
                        <a:pt x="314325" y="30956"/>
                      </a:cubicBezTo>
                      <a:cubicBezTo>
                        <a:pt x="327000" y="38561"/>
                        <a:pt x="324805" y="40124"/>
                        <a:pt x="335756" y="42862"/>
                      </a:cubicBezTo>
                      <a:cubicBezTo>
                        <a:pt x="339682" y="43844"/>
                        <a:pt x="343693" y="44450"/>
                        <a:pt x="347662" y="45244"/>
                      </a:cubicBezTo>
                      <a:cubicBezTo>
                        <a:pt x="353218" y="44450"/>
                        <a:pt x="359092" y="44877"/>
                        <a:pt x="364331" y="42862"/>
                      </a:cubicBezTo>
                      <a:cubicBezTo>
                        <a:pt x="369673" y="40807"/>
                        <a:pt x="373615" y="36117"/>
                        <a:pt x="378619" y="33337"/>
                      </a:cubicBezTo>
                      <a:cubicBezTo>
                        <a:pt x="380813" y="32118"/>
                        <a:pt x="383381" y="31750"/>
                        <a:pt x="385762" y="30956"/>
                      </a:cubicBezTo>
                      <a:cubicBezTo>
                        <a:pt x="418947" y="37594"/>
                        <a:pt x="401508" y="36391"/>
                        <a:pt x="438150" y="33337"/>
                      </a:cubicBezTo>
                      <a:cubicBezTo>
                        <a:pt x="461948" y="28578"/>
                        <a:pt x="440047" y="35247"/>
                        <a:pt x="457200" y="23812"/>
                      </a:cubicBezTo>
                      <a:cubicBezTo>
                        <a:pt x="459289" y="22420"/>
                        <a:pt x="462037" y="22420"/>
                        <a:pt x="464344" y="21431"/>
                      </a:cubicBezTo>
                      <a:cubicBezTo>
                        <a:pt x="467607" y="20033"/>
                        <a:pt x="470694" y="18256"/>
                        <a:pt x="473869" y="16669"/>
                      </a:cubicBezTo>
                      <a:cubicBezTo>
                        <a:pt x="484986" y="27786"/>
                        <a:pt x="476553" y="20287"/>
                        <a:pt x="488156" y="28575"/>
                      </a:cubicBezTo>
                      <a:cubicBezTo>
                        <a:pt x="491385" y="30882"/>
                        <a:pt x="494131" y="33944"/>
                        <a:pt x="497681" y="35719"/>
                      </a:cubicBezTo>
                      <a:cubicBezTo>
                        <a:pt x="500608" y="37183"/>
                        <a:pt x="504031" y="37306"/>
                        <a:pt x="507206" y="38100"/>
                      </a:cubicBezTo>
                      <a:cubicBezTo>
                        <a:pt x="509587" y="40481"/>
                        <a:pt x="511610" y="43287"/>
                        <a:pt x="514350" y="45244"/>
                      </a:cubicBezTo>
                      <a:cubicBezTo>
                        <a:pt x="517239" y="47307"/>
                        <a:pt x="520612" y="48608"/>
                        <a:pt x="523875" y="50006"/>
                      </a:cubicBezTo>
                      <a:cubicBezTo>
                        <a:pt x="531733" y="53373"/>
                        <a:pt x="539750" y="56356"/>
                        <a:pt x="547687" y="59531"/>
                      </a:cubicBezTo>
                      <a:lnTo>
                        <a:pt x="719137" y="54769"/>
                      </a:lnTo>
                      <a:cubicBezTo>
                        <a:pt x="724746" y="54556"/>
                        <a:pt x="730430" y="54000"/>
                        <a:pt x="735806" y="52387"/>
                      </a:cubicBezTo>
                      <a:cubicBezTo>
                        <a:pt x="738547" y="51565"/>
                        <a:pt x="740390" y="48905"/>
                        <a:pt x="742950" y="47625"/>
                      </a:cubicBezTo>
                      <a:cubicBezTo>
                        <a:pt x="745195" y="46503"/>
                        <a:pt x="747713" y="46038"/>
                        <a:pt x="750094" y="45244"/>
                      </a:cubicBezTo>
                      <a:cubicBezTo>
                        <a:pt x="775902" y="49545"/>
                        <a:pt x="752984" y="44563"/>
                        <a:pt x="781050" y="54769"/>
                      </a:cubicBezTo>
                      <a:cubicBezTo>
                        <a:pt x="787060" y="56954"/>
                        <a:pt x="799442" y="58628"/>
                        <a:pt x="804862" y="59531"/>
                      </a:cubicBezTo>
                      <a:cubicBezTo>
                        <a:pt x="832643" y="58737"/>
                        <a:pt x="860527" y="59666"/>
                        <a:pt x="888206" y="57150"/>
                      </a:cubicBezTo>
                      <a:cubicBezTo>
                        <a:pt x="895705" y="56468"/>
                        <a:pt x="902361" y="51946"/>
                        <a:pt x="909637" y="50006"/>
                      </a:cubicBezTo>
                      <a:cubicBezTo>
                        <a:pt x="914302" y="48762"/>
                        <a:pt x="919162" y="48419"/>
                        <a:pt x="923925" y="47625"/>
                      </a:cubicBezTo>
                      <a:cubicBezTo>
                        <a:pt x="929481" y="45244"/>
                        <a:pt x="934859" y="42393"/>
                        <a:pt x="940594" y="40481"/>
                      </a:cubicBezTo>
                      <a:cubicBezTo>
                        <a:pt x="946804" y="38411"/>
                        <a:pt x="959644" y="35719"/>
                        <a:pt x="959644" y="35719"/>
                      </a:cubicBezTo>
                      <a:cubicBezTo>
                        <a:pt x="962819" y="34131"/>
                        <a:pt x="965801" y="32079"/>
                        <a:pt x="969169" y="30956"/>
                      </a:cubicBezTo>
                      <a:cubicBezTo>
                        <a:pt x="972999" y="29679"/>
                        <a:pt x="992365" y="26793"/>
                        <a:pt x="995362" y="26194"/>
                      </a:cubicBezTo>
                      <a:cubicBezTo>
                        <a:pt x="1031244" y="19017"/>
                        <a:pt x="1002359" y="23235"/>
                        <a:pt x="1035844" y="19050"/>
                      </a:cubicBezTo>
                      <a:cubicBezTo>
                        <a:pt x="1039813" y="17462"/>
                        <a:pt x="1043515" y="14865"/>
                        <a:pt x="1047750" y="14287"/>
                      </a:cubicBezTo>
                      <a:cubicBezTo>
                        <a:pt x="1080972" y="9757"/>
                        <a:pt x="1106684" y="12745"/>
                        <a:pt x="1140619" y="14287"/>
                      </a:cubicBezTo>
                      <a:cubicBezTo>
                        <a:pt x="1145381" y="17462"/>
                        <a:pt x="1150327" y="20378"/>
                        <a:pt x="1154906" y="23812"/>
                      </a:cubicBezTo>
                      <a:cubicBezTo>
                        <a:pt x="1157062" y="25429"/>
                        <a:pt x="1168094" y="33979"/>
                        <a:pt x="1171575" y="35719"/>
                      </a:cubicBezTo>
                      <a:cubicBezTo>
                        <a:pt x="1173820" y="36842"/>
                        <a:pt x="1176338" y="37306"/>
                        <a:pt x="1178719" y="38100"/>
                      </a:cubicBezTo>
                      <a:cubicBezTo>
                        <a:pt x="1180306" y="40481"/>
                        <a:pt x="1181246" y="43456"/>
                        <a:pt x="1183481" y="45244"/>
                      </a:cubicBezTo>
                      <a:cubicBezTo>
                        <a:pt x="1185441" y="46812"/>
                        <a:pt x="1188380" y="46503"/>
                        <a:pt x="1190625" y="47625"/>
                      </a:cubicBezTo>
                      <a:cubicBezTo>
                        <a:pt x="1193185" y="48905"/>
                        <a:pt x="1195440" y="50724"/>
                        <a:pt x="1197769" y="52387"/>
                      </a:cubicBezTo>
                      <a:cubicBezTo>
                        <a:pt x="1200999" y="54694"/>
                        <a:pt x="1204281" y="56948"/>
                        <a:pt x="1207294" y="59531"/>
                      </a:cubicBezTo>
                      <a:cubicBezTo>
                        <a:pt x="1209851" y="61723"/>
                        <a:pt x="1211635" y="64807"/>
                        <a:pt x="1214437" y="66675"/>
                      </a:cubicBezTo>
                      <a:cubicBezTo>
                        <a:pt x="1216526" y="68067"/>
                        <a:pt x="1219274" y="68067"/>
                        <a:pt x="1221581" y="69056"/>
                      </a:cubicBezTo>
                      <a:cubicBezTo>
                        <a:pt x="1224844" y="70454"/>
                        <a:pt x="1227931" y="72231"/>
                        <a:pt x="1231106" y="73819"/>
                      </a:cubicBezTo>
                      <a:cubicBezTo>
                        <a:pt x="1250156" y="73025"/>
                        <a:pt x="1269395" y="74231"/>
                        <a:pt x="1288256" y="71437"/>
                      </a:cubicBezTo>
                      <a:cubicBezTo>
                        <a:pt x="1291587" y="70944"/>
                        <a:pt x="1292544" y="66079"/>
                        <a:pt x="1295400" y="64294"/>
                      </a:cubicBezTo>
                      <a:cubicBezTo>
                        <a:pt x="1299025" y="62029"/>
                        <a:pt x="1303337" y="61119"/>
                        <a:pt x="1307306" y="59531"/>
                      </a:cubicBezTo>
                      <a:cubicBezTo>
                        <a:pt x="1312069" y="55562"/>
                        <a:pt x="1316364" y="50953"/>
                        <a:pt x="1321594" y="47625"/>
                      </a:cubicBezTo>
                      <a:cubicBezTo>
                        <a:pt x="1325200" y="45330"/>
                        <a:pt x="1330080" y="45427"/>
                        <a:pt x="1333500" y="42862"/>
                      </a:cubicBezTo>
                      <a:cubicBezTo>
                        <a:pt x="1353231" y="28063"/>
                        <a:pt x="1328034" y="36489"/>
                        <a:pt x="1350169" y="30956"/>
                      </a:cubicBezTo>
                      <a:cubicBezTo>
                        <a:pt x="1361488" y="23410"/>
                        <a:pt x="1354598" y="27098"/>
                        <a:pt x="1371600" y="21431"/>
                      </a:cubicBezTo>
                      <a:lnTo>
                        <a:pt x="1378744" y="19050"/>
                      </a:lnTo>
                      <a:cubicBezTo>
                        <a:pt x="1389991" y="21861"/>
                        <a:pt x="1385342" y="19967"/>
                        <a:pt x="1393031" y="23812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6" name="Freeform: Shape 41">
                  <a:extLst>
                    <a:ext uri="{FF2B5EF4-FFF2-40B4-BE49-F238E27FC236}">
                      <a16:creationId xmlns:a16="http://schemas.microsoft.com/office/drawing/2014/main" id="{F398A906-6817-BB03-7994-DB7FFA03E12F}"/>
                    </a:ext>
                  </a:extLst>
                </p:cNvPr>
                <p:cNvSpPr/>
                <p:nvPr/>
              </p:nvSpPr>
              <p:spPr>
                <a:xfrm>
                  <a:off x="3385458" y="3951104"/>
                  <a:ext cx="645319" cy="55235"/>
                </a:xfrm>
                <a:custGeom>
                  <a:avLst/>
                  <a:gdLst>
                    <a:gd name="connsiteX0" fmla="*/ 0 w 645319"/>
                    <a:gd name="connsiteY0" fmla="*/ 14287 h 55235"/>
                    <a:gd name="connsiteX1" fmla="*/ 61913 w 645319"/>
                    <a:gd name="connsiteY1" fmla="*/ 11906 h 55235"/>
                    <a:gd name="connsiteX2" fmla="*/ 104775 w 645319"/>
                    <a:gd name="connsiteY2" fmla="*/ 4762 h 55235"/>
                    <a:gd name="connsiteX3" fmla="*/ 128588 w 645319"/>
                    <a:gd name="connsiteY3" fmla="*/ 2381 h 55235"/>
                    <a:gd name="connsiteX4" fmla="*/ 176213 w 645319"/>
                    <a:gd name="connsiteY4" fmla="*/ 4762 h 55235"/>
                    <a:gd name="connsiteX5" fmla="*/ 180975 w 645319"/>
                    <a:gd name="connsiteY5" fmla="*/ 11906 h 55235"/>
                    <a:gd name="connsiteX6" fmla="*/ 192882 w 645319"/>
                    <a:gd name="connsiteY6" fmla="*/ 30956 h 55235"/>
                    <a:gd name="connsiteX7" fmla="*/ 195263 w 645319"/>
                    <a:gd name="connsiteY7" fmla="*/ 38100 h 55235"/>
                    <a:gd name="connsiteX8" fmla="*/ 211932 w 645319"/>
                    <a:gd name="connsiteY8" fmla="*/ 45244 h 55235"/>
                    <a:gd name="connsiteX9" fmla="*/ 223838 w 645319"/>
                    <a:gd name="connsiteY9" fmla="*/ 52387 h 55235"/>
                    <a:gd name="connsiteX10" fmla="*/ 292894 w 645319"/>
                    <a:gd name="connsiteY10" fmla="*/ 47625 h 55235"/>
                    <a:gd name="connsiteX11" fmla="*/ 335757 w 645319"/>
                    <a:gd name="connsiteY11" fmla="*/ 38100 h 55235"/>
                    <a:gd name="connsiteX12" fmla="*/ 416719 w 645319"/>
                    <a:gd name="connsiteY12" fmla="*/ 30956 h 55235"/>
                    <a:gd name="connsiteX13" fmla="*/ 450057 w 645319"/>
                    <a:gd name="connsiteY13" fmla="*/ 26194 h 55235"/>
                    <a:gd name="connsiteX14" fmla="*/ 607219 w 645319"/>
                    <a:gd name="connsiteY14" fmla="*/ 16669 h 55235"/>
                    <a:gd name="connsiteX15" fmla="*/ 626269 w 645319"/>
                    <a:gd name="connsiteY15" fmla="*/ 9525 h 55235"/>
                    <a:gd name="connsiteX16" fmla="*/ 635794 w 645319"/>
                    <a:gd name="connsiteY16" fmla="*/ 7144 h 55235"/>
                    <a:gd name="connsiteX17" fmla="*/ 645319 w 645319"/>
                    <a:gd name="connsiteY17" fmla="*/ 0 h 55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5319" h="55235">
                      <a:moveTo>
                        <a:pt x="0" y="14287"/>
                      </a:moveTo>
                      <a:cubicBezTo>
                        <a:pt x="20638" y="13493"/>
                        <a:pt x="41296" y="13119"/>
                        <a:pt x="61913" y="11906"/>
                      </a:cubicBezTo>
                      <a:cubicBezTo>
                        <a:pt x="82391" y="10702"/>
                        <a:pt x="83042" y="8022"/>
                        <a:pt x="104775" y="4762"/>
                      </a:cubicBezTo>
                      <a:cubicBezTo>
                        <a:pt x="112664" y="3579"/>
                        <a:pt x="120650" y="3175"/>
                        <a:pt x="128588" y="2381"/>
                      </a:cubicBezTo>
                      <a:cubicBezTo>
                        <a:pt x="144463" y="3175"/>
                        <a:pt x="160575" y="1919"/>
                        <a:pt x="176213" y="4762"/>
                      </a:cubicBezTo>
                      <a:cubicBezTo>
                        <a:pt x="179029" y="5274"/>
                        <a:pt x="179813" y="9291"/>
                        <a:pt x="180975" y="11906"/>
                      </a:cubicBezTo>
                      <a:cubicBezTo>
                        <a:pt x="189327" y="30698"/>
                        <a:pt x="180031" y="22390"/>
                        <a:pt x="192882" y="30956"/>
                      </a:cubicBezTo>
                      <a:cubicBezTo>
                        <a:pt x="193676" y="33337"/>
                        <a:pt x="193695" y="36140"/>
                        <a:pt x="195263" y="38100"/>
                      </a:cubicBezTo>
                      <a:cubicBezTo>
                        <a:pt x="199373" y="43237"/>
                        <a:pt x="206214" y="43814"/>
                        <a:pt x="211932" y="45244"/>
                      </a:cubicBezTo>
                      <a:cubicBezTo>
                        <a:pt x="215901" y="47625"/>
                        <a:pt x="219609" y="50507"/>
                        <a:pt x="223838" y="52387"/>
                      </a:cubicBezTo>
                      <a:cubicBezTo>
                        <a:pt x="242773" y="60802"/>
                        <a:pt x="291055" y="47924"/>
                        <a:pt x="292894" y="47625"/>
                      </a:cubicBezTo>
                      <a:cubicBezTo>
                        <a:pt x="307340" y="45273"/>
                        <a:pt x="321331" y="40573"/>
                        <a:pt x="335757" y="38100"/>
                      </a:cubicBezTo>
                      <a:cubicBezTo>
                        <a:pt x="363923" y="33271"/>
                        <a:pt x="388282" y="32629"/>
                        <a:pt x="416719" y="30956"/>
                      </a:cubicBezTo>
                      <a:cubicBezTo>
                        <a:pt x="427832" y="29369"/>
                        <a:pt x="438851" y="26853"/>
                        <a:pt x="450057" y="26194"/>
                      </a:cubicBezTo>
                      <a:cubicBezTo>
                        <a:pt x="616220" y="16420"/>
                        <a:pt x="530049" y="29529"/>
                        <a:pt x="607219" y="16669"/>
                      </a:cubicBezTo>
                      <a:cubicBezTo>
                        <a:pt x="613569" y="14288"/>
                        <a:pt x="619835" y="11670"/>
                        <a:pt x="626269" y="9525"/>
                      </a:cubicBezTo>
                      <a:cubicBezTo>
                        <a:pt x="629374" y="8490"/>
                        <a:pt x="632786" y="8433"/>
                        <a:pt x="635794" y="7144"/>
                      </a:cubicBezTo>
                      <a:cubicBezTo>
                        <a:pt x="640506" y="5125"/>
                        <a:pt x="642234" y="3085"/>
                        <a:pt x="645319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sp>
              <p:nvSpPr>
                <p:cNvPr id="47" name="Freeform: Shape 42">
                  <a:extLst>
                    <a:ext uri="{FF2B5EF4-FFF2-40B4-BE49-F238E27FC236}">
                      <a16:creationId xmlns:a16="http://schemas.microsoft.com/office/drawing/2014/main" id="{BF4B800A-D908-7B88-3F71-74AF00B4368B}"/>
                    </a:ext>
                  </a:extLst>
                </p:cNvPr>
                <p:cNvSpPr/>
                <p:nvPr/>
              </p:nvSpPr>
              <p:spPr>
                <a:xfrm>
                  <a:off x="3376613" y="3708282"/>
                  <a:ext cx="1421606" cy="80963"/>
                </a:xfrm>
                <a:custGeom>
                  <a:avLst/>
                  <a:gdLst>
                    <a:gd name="connsiteX0" fmla="*/ 0 w 1421606"/>
                    <a:gd name="connsiteY0" fmla="*/ 45244 h 80963"/>
                    <a:gd name="connsiteX1" fmla="*/ 11906 w 1421606"/>
                    <a:gd name="connsiteY1" fmla="*/ 47625 h 80963"/>
                    <a:gd name="connsiteX2" fmla="*/ 21431 w 1421606"/>
                    <a:gd name="connsiteY2" fmla="*/ 52388 h 80963"/>
                    <a:gd name="connsiteX3" fmla="*/ 42862 w 1421606"/>
                    <a:gd name="connsiteY3" fmla="*/ 59532 h 80963"/>
                    <a:gd name="connsiteX4" fmla="*/ 83343 w 1421606"/>
                    <a:gd name="connsiteY4" fmla="*/ 57150 h 80963"/>
                    <a:gd name="connsiteX5" fmla="*/ 90487 w 1421606"/>
                    <a:gd name="connsiteY5" fmla="*/ 47625 h 80963"/>
                    <a:gd name="connsiteX6" fmla="*/ 104775 w 1421606"/>
                    <a:gd name="connsiteY6" fmla="*/ 38100 h 80963"/>
                    <a:gd name="connsiteX7" fmla="*/ 114300 w 1421606"/>
                    <a:gd name="connsiteY7" fmla="*/ 30957 h 80963"/>
                    <a:gd name="connsiteX8" fmla="*/ 123825 w 1421606"/>
                    <a:gd name="connsiteY8" fmla="*/ 21432 h 80963"/>
                    <a:gd name="connsiteX9" fmla="*/ 133350 w 1421606"/>
                    <a:gd name="connsiteY9" fmla="*/ 16669 h 80963"/>
                    <a:gd name="connsiteX10" fmla="*/ 157162 w 1421606"/>
                    <a:gd name="connsiteY10" fmla="*/ 0 h 80963"/>
                    <a:gd name="connsiteX11" fmla="*/ 178593 w 1421606"/>
                    <a:gd name="connsiteY11" fmla="*/ 2382 h 80963"/>
                    <a:gd name="connsiteX12" fmla="*/ 192881 w 1421606"/>
                    <a:gd name="connsiteY12" fmla="*/ 11907 h 80963"/>
                    <a:gd name="connsiteX13" fmla="*/ 223837 w 1421606"/>
                    <a:gd name="connsiteY13" fmla="*/ 30957 h 80963"/>
                    <a:gd name="connsiteX14" fmla="*/ 235743 w 1421606"/>
                    <a:gd name="connsiteY14" fmla="*/ 42863 h 80963"/>
                    <a:gd name="connsiteX15" fmla="*/ 254793 w 1421606"/>
                    <a:gd name="connsiteY15" fmla="*/ 47625 h 80963"/>
                    <a:gd name="connsiteX16" fmla="*/ 283368 w 1421606"/>
                    <a:gd name="connsiteY16" fmla="*/ 42863 h 80963"/>
                    <a:gd name="connsiteX17" fmla="*/ 302418 w 1421606"/>
                    <a:gd name="connsiteY17" fmla="*/ 30957 h 80963"/>
                    <a:gd name="connsiteX18" fmla="*/ 321468 w 1421606"/>
                    <a:gd name="connsiteY18" fmla="*/ 21432 h 80963"/>
                    <a:gd name="connsiteX19" fmla="*/ 335756 w 1421606"/>
                    <a:gd name="connsiteY19" fmla="*/ 16669 h 80963"/>
                    <a:gd name="connsiteX20" fmla="*/ 340518 w 1421606"/>
                    <a:gd name="connsiteY20" fmla="*/ 23813 h 80963"/>
                    <a:gd name="connsiteX21" fmla="*/ 359568 w 1421606"/>
                    <a:gd name="connsiteY21" fmla="*/ 40482 h 80963"/>
                    <a:gd name="connsiteX22" fmla="*/ 369093 w 1421606"/>
                    <a:gd name="connsiteY22" fmla="*/ 45244 h 80963"/>
                    <a:gd name="connsiteX23" fmla="*/ 381000 w 1421606"/>
                    <a:gd name="connsiteY23" fmla="*/ 52388 h 80963"/>
                    <a:gd name="connsiteX24" fmla="*/ 447675 w 1421606"/>
                    <a:gd name="connsiteY24" fmla="*/ 54769 h 80963"/>
                    <a:gd name="connsiteX25" fmla="*/ 457200 w 1421606"/>
                    <a:gd name="connsiteY25" fmla="*/ 59532 h 80963"/>
                    <a:gd name="connsiteX26" fmla="*/ 471487 w 1421606"/>
                    <a:gd name="connsiteY26" fmla="*/ 61913 h 80963"/>
                    <a:gd name="connsiteX27" fmla="*/ 481012 w 1421606"/>
                    <a:gd name="connsiteY27" fmla="*/ 69057 h 80963"/>
                    <a:gd name="connsiteX28" fmla="*/ 490537 w 1421606"/>
                    <a:gd name="connsiteY28" fmla="*/ 71438 h 80963"/>
                    <a:gd name="connsiteX29" fmla="*/ 500062 w 1421606"/>
                    <a:gd name="connsiteY29" fmla="*/ 76200 h 80963"/>
                    <a:gd name="connsiteX30" fmla="*/ 511968 w 1421606"/>
                    <a:gd name="connsiteY30" fmla="*/ 80963 h 80963"/>
                    <a:gd name="connsiteX31" fmla="*/ 688181 w 1421606"/>
                    <a:gd name="connsiteY31" fmla="*/ 80963 h 80963"/>
                    <a:gd name="connsiteX32" fmla="*/ 823912 w 1421606"/>
                    <a:gd name="connsiteY32" fmla="*/ 78582 h 80963"/>
                    <a:gd name="connsiteX33" fmla="*/ 845343 w 1421606"/>
                    <a:gd name="connsiteY33" fmla="*/ 69057 h 80963"/>
                    <a:gd name="connsiteX34" fmla="*/ 864393 w 1421606"/>
                    <a:gd name="connsiteY34" fmla="*/ 59532 h 80963"/>
                    <a:gd name="connsiteX35" fmla="*/ 878681 w 1421606"/>
                    <a:gd name="connsiteY35" fmla="*/ 47625 h 80963"/>
                    <a:gd name="connsiteX36" fmla="*/ 883443 w 1421606"/>
                    <a:gd name="connsiteY36" fmla="*/ 40482 h 80963"/>
                    <a:gd name="connsiteX37" fmla="*/ 926306 w 1421606"/>
                    <a:gd name="connsiteY37" fmla="*/ 33338 h 80963"/>
                    <a:gd name="connsiteX38" fmla="*/ 962025 w 1421606"/>
                    <a:gd name="connsiteY38" fmla="*/ 35719 h 80963"/>
                    <a:gd name="connsiteX39" fmla="*/ 969168 w 1421606"/>
                    <a:gd name="connsiteY39" fmla="*/ 40482 h 80963"/>
                    <a:gd name="connsiteX40" fmla="*/ 1140618 w 1421606"/>
                    <a:gd name="connsiteY40" fmla="*/ 42863 h 80963"/>
                    <a:gd name="connsiteX41" fmla="*/ 1154906 w 1421606"/>
                    <a:gd name="connsiteY41" fmla="*/ 45244 h 80963"/>
                    <a:gd name="connsiteX42" fmla="*/ 1173956 w 1421606"/>
                    <a:gd name="connsiteY42" fmla="*/ 50007 h 80963"/>
                    <a:gd name="connsiteX43" fmla="*/ 1212056 w 1421606"/>
                    <a:gd name="connsiteY43" fmla="*/ 54769 h 80963"/>
                    <a:gd name="connsiteX44" fmla="*/ 1226343 w 1421606"/>
                    <a:gd name="connsiteY44" fmla="*/ 57150 h 80963"/>
                    <a:gd name="connsiteX45" fmla="*/ 1276350 w 1421606"/>
                    <a:gd name="connsiteY45" fmla="*/ 64294 h 80963"/>
                    <a:gd name="connsiteX46" fmla="*/ 1373981 w 1421606"/>
                    <a:gd name="connsiteY46" fmla="*/ 59532 h 80963"/>
                    <a:gd name="connsiteX47" fmla="*/ 1400175 w 1421606"/>
                    <a:gd name="connsiteY47" fmla="*/ 54769 h 80963"/>
                    <a:gd name="connsiteX48" fmla="*/ 1414462 w 1421606"/>
                    <a:gd name="connsiteY48" fmla="*/ 50007 h 80963"/>
                    <a:gd name="connsiteX49" fmla="*/ 1421606 w 1421606"/>
                    <a:gd name="connsiteY49" fmla="*/ 47625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21606" h="80963">
                      <a:moveTo>
                        <a:pt x="0" y="45244"/>
                      </a:moveTo>
                      <a:cubicBezTo>
                        <a:pt x="3969" y="46038"/>
                        <a:pt x="8066" y="46345"/>
                        <a:pt x="11906" y="47625"/>
                      </a:cubicBezTo>
                      <a:cubicBezTo>
                        <a:pt x="15274" y="48748"/>
                        <a:pt x="18187" y="50946"/>
                        <a:pt x="21431" y="52388"/>
                      </a:cubicBezTo>
                      <a:cubicBezTo>
                        <a:pt x="32956" y="57510"/>
                        <a:pt x="31809" y="56768"/>
                        <a:pt x="42862" y="59532"/>
                      </a:cubicBezTo>
                      <a:cubicBezTo>
                        <a:pt x="56356" y="58738"/>
                        <a:pt x="70230" y="60429"/>
                        <a:pt x="83343" y="57150"/>
                      </a:cubicBezTo>
                      <a:cubicBezTo>
                        <a:pt x="87193" y="56187"/>
                        <a:pt x="87521" y="50262"/>
                        <a:pt x="90487" y="47625"/>
                      </a:cubicBezTo>
                      <a:cubicBezTo>
                        <a:pt x="94765" y="43822"/>
                        <a:pt x="100196" y="41534"/>
                        <a:pt x="104775" y="38100"/>
                      </a:cubicBezTo>
                      <a:cubicBezTo>
                        <a:pt x="107950" y="35719"/>
                        <a:pt x="111313" y="33570"/>
                        <a:pt x="114300" y="30957"/>
                      </a:cubicBezTo>
                      <a:cubicBezTo>
                        <a:pt x="117679" y="28000"/>
                        <a:pt x="120233" y="24126"/>
                        <a:pt x="123825" y="21432"/>
                      </a:cubicBezTo>
                      <a:cubicBezTo>
                        <a:pt x="126665" y="19302"/>
                        <a:pt x="130306" y="18495"/>
                        <a:pt x="133350" y="16669"/>
                      </a:cubicBezTo>
                      <a:cubicBezTo>
                        <a:pt x="143123" y="10805"/>
                        <a:pt x="148478" y="6513"/>
                        <a:pt x="157162" y="0"/>
                      </a:cubicBezTo>
                      <a:cubicBezTo>
                        <a:pt x="164306" y="794"/>
                        <a:pt x="171774" y="109"/>
                        <a:pt x="178593" y="2382"/>
                      </a:cubicBezTo>
                      <a:cubicBezTo>
                        <a:pt x="184023" y="4192"/>
                        <a:pt x="187856" y="9166"/>
                        <a:pt x="192881" y="11907"/>
                      </a:cubicBezTo>
                      <a:cubicBezTo>
                        <a:pt x="211672" y="22156"/>
                        <a:pt x="202269" y="9389"/>
                        <a:pt x="223837" y="30957"/>
                      </a:cubicBezTo>
                      <a:cubicBezTo>
                        <a:pt x="227806" y="34926"/>
                        <a:pt x="230801" y="40202"/>
                        <a:pt x="235743" y="42863"/>
                      </a:cubicBezTo>
                      <a:cubicBezTo>
                        <a:pt x="241506" y="45966"/>
                        <a:pt x="254793" y="47625"/>
                        <a:pt x="254793" y="47625"/>
                      </a:cubicBezTo>
                      <a:cubicBezTo>
                        <a:pt x="259192" y="47136"/>
                        <a:pt x="276224" y="46760"/>
                        <a:pt x="283368" y="42863"/>
                      </a:cubicBezTo>
                      <a:cubicBezTo>
                        <a:pt x="289942" y="39277"/>
                        <a:pt x="295891" y="34628"/>
                        <a:pt x="302418" y="30957"/>
                      </a:cubicBezTo>
                      <a:cubicBezTo>
                        <a:pt x="308606" y="27476"/>
                        <a:pt x="314733" y="23677"/>
                        <a:pt x="321468" y="21432"/>
                      </a:cubicBezTo>
                      <a:lnTo>
                        <a:pt x="335756" y="16669"/>
                      </a:lnTo>
                      <a:cubicBezTo>
                        <a:pt x="337343" y="19050"/>
                        <a:pt x="338686" y="21614"/>
                        <a:pt x="340518" y="23813"/>
                      </a:cubicBezTo>
                      <a:cubicBezTo>
                        <a:pt x="344820" y="28976"/>
                        <a:pt x="354745" y="37266"/>
                        <a:pt x="359568" y="40482"/>
                      </a:cubicBezTo>
                      <a:cubicBezTo>
                        <a:pt x="362522" y="42451"/>
                        <a:pt x="365990" y="43520"/>
                        <a:pt x="369093" y="45244"/>
                      </a:cubicBezTo>
                      <a:cubicBezTo>
                        <a:pt x="373139" y="47492"/>
                        <a:pt x="376405" y="51831"/>
                        <a:pt x="381000" y="52388"/>
                      </a:cubicBezTo>
                      <a:cubicBezTo>
                        <a:pt x="403078" y="55064"/>
                        <a:pt x="425450" y="53975"/>
                        <a:pt x="447675" y="54769"/>
                      </a:cubicBezTo>
                      <a:cubicBezTo>
                        <a:pt x="450850" y="56357"/>
                        <a:pt x="453800" y="58512"/>
                        <a:pt x="457200" y="59532"/>
                      </a:cubicBezTo>
                      <a:cubicBezTo>
                        <a:pt x="461824" y="60919"/>
                        <a:pt x="467004" y="60120"/>
                        <a:pt x="471487" y="61913"/>
                      </a:cubicBezTo>
                      <a:cubicBezTo>
                        <a:pt x="475172" y="63387"/>
                        <a:pt x="477462" y="67282"/>
                        <a:pt x="481012" y="69057"/>
                      </a:cubicBezTo>
                      <a:cubicBezTo>
                        <a:pt x="483939" y="70521"/>
                        <a:pt x="487473" y="70289"/>
                        <a:pt x="490537" y="71438"/>
                      </a:cubicBezTo>
                      <a:cubicBezTo>
                        <a:pt x="493861" y="72684"/>
                        <a:pt x="496818" y="74758"/>
                        <a:pt x="500062" y="76200"/>
                      </a:cubicBezTo>
                      <a:cubicBezTo>
                        <a:pt x="503968" y="77936"/>
                        <a:pt x="507999" y="79375"/>
                        <a:pt x="511968" y="80963"/>
                      </a:cubicBezTo>
                      <a:cubicBezTo>
                        <a:pt x="630910" y="75557"/>
                        <a:pt x="487096" y="80963"/>
                        <a:pt x="688181" y="80963"/>
                      </a:cubicBezTo>
                      <a:cubicBezTo>
                        <a:pt x="733432" y="80963"/>
                        <a:pt x="778668" y="79376"/>
                        <a:pt x="823912" y="78582"/>
                      </a:cubicBezTo>
                      <a:cubicBezTo>
                        <a:pt x="842089" y="74036"/>
                        <a:pt x="824745" y="79356"/>
                        <a:pt x="845343" y="69057"/>
                      </a:cubicBezTo>
                      <a:cubicBezTo>
                        <a:pt x="856282" y="63588"/>
                        <a:pt x="856120" y="66427"/>
                        <a:pt x="864393" y="59532"/>
                      </a:cubicBezTo>
                      <a:cubicBezTo>
                        <a:pt x="882730" y="44251"/>
                        <a:pt x="860943" y="59451"/>
                        <a:pt x="878681" y="47625"/>
                      </a:cubicBezTo>
                      <a:cubicBezTo>
                        <a:pt x="880268" y="45244"/>
                        <a:pt x="880802" y="41583"/>
                        <a:pt x="883443" y="40482"/>
                      </a:cubicBezTo>
                      <a:cubicBezTo>
                        <a:pt x="891183" y="37257"/>
                        <a:pt x="916891" y="34515"/>
                        <a:pt x="926306" y="33338"/>
                      </a:cubicBezTo>
                      <a:cubicBezTo>
                        <a:pt x="938212" y="34132"/>
                        <a:pt x="950255" y="33757"/>
                        <a:pt x="962025" y="35719"/>
                      </a:cubicBezTo>
                      <a:cubicBezTo>
                        <a:pt x="964848" y="36189"/>
                        <a:pt x="966308" y="40368"/>
                        <a:pt x="969168" y="40482"/>
                      </a:cubicBezTo>
                      <a:cubicBezTo>
                        <a:pt x="1026278" y="42766"/>
                        <a:pt x="1083468" y="42069"/>
                        <a:pt x="1140618" y="42863"/>
                      </a:cubicBezTo>
                      <a:cubicBezTo>
                        <a:pt x="1145381" y="43657"/>
                        <a:pt x="1150185" y="44232"/>
                        <a:pt x="1154906" y="45244"/>
                      </a:cubicBezTo>
                      <a:cubicBezTo>
                        <a:pt x="1161306" y="46615"/>
                        <a:pt x="1167500" y="48931"/>
                        <a:pt x="1173956" y="50007"/>
                      </a:cubicBezTo>
                      <a:cubicBezTo>
                        <a:pt x="1186581" y="52111"/>
                        <a:pt x="1199431" y="52665"/>
                        <a:pt x="1212056" y="54769"/>
                      </a:cubicBezTo>
                      <a:lnTo>
                        <a:pt x="1226343" y="57150"/>
                      </a:lnTo>
                      <a:lnTo>
                        <a:pt x="1276350" y="64294"/>
                      </a:lnTo>
                      <a:cubicBezTo>
                        <a:pt x="1323764" y="62812"/>
                        <a:pt x="1337467" y="64401"/>
                        <a:pt x="1373981" y="59532"/>
                      </a:cubicBezTo>
                      <a:cubicBezTo>
                        <a:pt x="1377522" y="59060"/>
                        <a:pt x="1395890" y="55938"/>
                        <a:pt x="1400175" y="54769"/>
                      </a:cubicBezTo>
                      <a:cubicBezTo>
                        <a:pt x="1405018" y="53448"/>
                        <a:pt x="1409700" y="51594"/>
                        <a:pt x="1414462" y="50007"/>
                      </a:cubicBezTo>
                      <a:lnTo>
                        <a:pt x="1421606" y="47625"/>
                      </a:ln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3D65E826-9F34-E04F-C38F-DF715C74F87F}"/>
                  </a:ext>
                </a:extLst>
              </p:cNvPr>
              <p:cNvSpPr/>
              <p:nvPr/>
            </p:nvSpPr>
            <p:spPr bwMode="gray">
              <a:xfrm>
                <a:off x="8976320" y="1531834"/>
                <a:ext cx="2664296" cy="1011260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t"/>
              <a:lstStyle/>
              <a:p>
                <a:pPr algn="ctr"/>
                <a:r>
                  <a:rPr lang="de-DE" b="1" dirty="0" err="1">
                    <a:solidFill>
                      <a:schemeClr val="bg1"/>
                    </a:solidFill>
                  </a:rPr>
                  <a:t>Vectorize</a:t>
                </a:r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6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de-DE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de-DE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de-DE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0.1337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eqArr>
                          </m:num>
                          <m:den>
                            <m:r>
                              <a:rPr lang="de-DE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0.4242</m:t>
                            </m:r>
                          </m:den>
                        </m:f>
                      </m:e>
                    </m:d>
                  </m:oMath>
                </a14:m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3D65E826-9F34-E04F-C38F-DF715C74F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8976320" y="1531834"/>
                <a:ext cx="2664296" cy="101126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7F39D1D2-6461-1B5C-A1CD-B78DEEF4C9C0}"/>
              </a:ext>
            </a:extLst>
          </p:cNvPr>
          <p:cNvCxnSpPr>
            <a:cxnSpLocks/>
          </p:cNvCxnSpPr>
          <p:nvPr/>
        </p:nvCxnSpPr>
        <p:spPr>
          <a:xfrm flipH="1">
            <a:off x="9430537" y="1405520"/>
            <a:ext cx="10474" cy="1417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62D6EA5C-2ACA-894B-FE7D-3F167588B57E}"/>
              </a:ext>
            </a:extLst>
          </p:cNvPr>
          <p:cNvCxnSpPr>
            <a:cxnSpLocks/>
          </p:cNvCxnSpPr>
          <p:nvPr/>
        </p:nvCxnSpPr>
        <p:spPr>
          <a:xfrm flipH="1">
            <a:off x="11313565" y="1305180"/>
            <a:ext cx="2072" cy="1517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ounded Rectangle 1026">
                <a:extLst>
                  <a:ext uri="{FF2B5EF4-FFF2-40B4-BE49-F238E27FC236}">
                    <a16:creationId xmlns:a16="http://schemas.microsoft.com/office/drawing/2014/main" id="{86A5CE60-C8A6-0815-CBFF-32FBFA53B8BD}"/>
                  </a:ext>
                </a:extLst>
              </p:cNvPr>
              <p:cNvSpPr/>
              <p:nvPr/>
            </p:nvSpPr>
            <p:spPr bwMode="gray">
              <a:xfrm>
                <a:off x="8978876" y="2822806"/>
                <a:ext cx="2661740" cy="938610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t"/>
              <a:lstStyle/>
              <a:p>
                <a:pPr algn="ctr"/>
                <a:r>
                  <a:rPr lang="de-DE" b="1" dirty="0" err="1">
                    <a:solidFill>
                      <a:schemeClr val="bg1"/>
                    </a:solidFill>
                  </a:rPr>
                  <a:t>Calculate</a:t>
                </a:r>
                <a:r>
                  <a:rPr lang="de-DE" b="1" dirty="0">
                    <a:solidFill>
                      <a:schemeClr val="bg1"/>
                    </a:solidFill>
                  </a:rPr>
                  <a:t> </a:t>
                </a:r>
                <a:r>
                  <a:rPr lang="de-DE" b="1" dirty="0" err="1">
                    <a:solidFill>
                      <a:schemeClr val="bg1"/>
                    </a:solidFill>
                  </a:rPr>
                  <a:t>Similarity</a:t>
                </a:r>
                <a:endParaRPr lang="de-DE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b="1" dirty="0">
                    <a:solidFill>
                      <a:schemeClr val="bg1"/>
                    </a:solidFill>
                  </a:rPr>
                  <a:t>(HLR,LLR) </a:t>
                </a:r>
                <a14:m>
                  <m:oMath xmlns:m="http://schemas.openxmlformats.org/officeDocument/2006/math">
                    <m:r>
                      <a:rPr lang="de-DE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DE" b="1">
                        <a:solidFill>
                          <a:schemeClr val="bg1"/>
                        </a:solidFill>
                      </a:rPr>
                      <m:t>∠</m:t>
                    </m:r>
                  </m:oMath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7" name="Rounded Rectangle 1026">
                <a:extLst>
                  <a:ext uri="{FF2B5EF4-FFF2-40B4-BE49-F238E27FC236}">
                    <a16:creationId xmlns:a16="http://schemas.microsoft.com/office/drawing/2014/main" id="{86A5CE60-C8A6-0815-CBFF-32FBFA53B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8978876" y="2822806"/>
                <a:ext cx="2661740" cy="93861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3CCD5F0D-4F3E-DB71-5784-ED18A56C879B}"/>
              </a:ext>
            </a:extLst>
          </p:cNvPr>
          <p:cNvCxnSpPr>
            <a:cxnSpLocks/>
            <a:endCxn id="1035" idx="0"/>
          </p:cNvCxnSpPr>
          <p:nvPr/>
        </p:nvCxnSpPr>
        <p:spPr>
          <a:xfrm>
            <a:off x="10309746" y="3761416"/>
            <a:ext cx="0" cy="422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0" name="Right Brace 1029">
            <a:extLst>
              <a:ext uri="{FF2B5EF4-FFF2-40B4-BE49-F238E27FC236}">
                <a16:creationId xmlns:a16="http://schemas.microsoft.com/office/drawing/2014/main" id="{C37EDE9C-0E98-63E9-3654-1CC90A1EAD42}"/>
              </a:ext>
            </a:extLst>
          </p:cNvPr>
          <p:cNvSpPr/>
          <p:nvPr/>
        </p:nvSpPr>
        <p:spPr bwMode="gray">
          <a:xfrm>
            <a:off x="11636777" y="4941341"/>
            <a:ext cx="219863" cy="745426"/>
          </a:xfrm>
          <a:prstGeom prst="rightBrace">
            <a:avLst/>
          </a:prstGeom>
          <a:ln w="57150">
            <a:solidFill>
              <a:srgbClr val="A3107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33" name="Right Brace 1032">
            <a:extLst>
              <a:ext uri="{FF2B5EF4-FFF2-40B4-BE49-F238E27FC236}">
                <a16:creationId xmlns:a16="http://schemas.microsoft.com/office/drawing/2014/main" id="{0CD37EB3-3FAC-A04D-BCC7-BFA81BBABBA7}"/>
              </a:ext>
            </a:extLst>
          </p:cNvPr>
          <p:cNvSpPr/>
          <p:nvPr/>
        </p:nvSpPr>
        <p:spPr bwMode="gray">
          <a:xfrm>
            <a:off x="11534175" y="4941341"/>
            <a:ext cx="178449" cy="1087862"/>
          </a:xfrm>
          <a:prstGeom prst="rightBrace">
            <a:avLst>
              <a:gd name="adj1" fmla="val 19293"/>
              <a:gd name="adj2" fmla="val 74117"/>
            </a:avLst>
          </a:prstGeom>
          <a:ln w="57150">
            <a:solidFill>
              <a:srgbClr val="DF9B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rgbClr val="DF9B1B"/>
              </a:solidFill>
            </a:endParaRPr>
          </a:p>
        </p:txBody>
      </p:sp>
      <p:graphicFrame>
        <p:nvGraphicFramePr>
          <p:cNvPr id="1035" name="Table 1034">
            <a:extLst>
              <a:ext uri="{FF2B5EF4-FFF2-40B4-BE49-F238E27FC236}">
                <a16:creationId xmlns:a16="http://schemas.microsoft.com/office/drawing/2014/main" id="{5BFA8C34-0127-77B9-32CD-3630D3DA0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02634"/>
              </p:ext>
            </p:extLst>
          </p:nvPr>
        </p:nvGraphicFramePr>
        <p:xfrm>
          <a:off x="9074643" y="4184232"/>
          <a:ext cx="2470206" cy="3727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0206">
                  <a:extLst>
                    <a:ext uri="{9D8B030D-6E8A-4147-A177-3AD203B41FA5}">
                      <a16:colId xmlns:a16="http://schemas.microsoft.com/office/drawing/2014/main" val="2046517889"/>
                    </a:ext>
                  </a:extLst>
                </a:gridCol>
              </a:tblGrid>
              <a:tr h="372727">
                <a:tc>
                  <a:txBody>
                    <a:bodyPr/>
                    <a:lstStyle/>
                    <a:p>
                      <a:pPr algn="ctr"/>
                      <a:r>
                        <a:rPr lang="en-DE" sz="1800" dirty="0"/>
                        <a:t>Ranked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36565"/>
                  </a:ext>
                </a:extLst>
              </a:tr>
            </a:tbl>
          </a:graphicData>
        </a:graphic>
      </p:graphicFrame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B4E26225-C430-1D59-6927-71EFA14DBE59}"/>
              </a:ext>
            </a:extLst>
          </p:cNvPr>
          <p:cNvCxnSpPr>
            <a:cxnSpLocks/>
          </p:cNvCxnSpPr>
          <p:nvPr/>
        </p:nvCxnSpPr>
        <p:spPr>
          <a:xfrm flipH="1">
            <a:off x="11145890" y="1297493"/>
            <a:ext cx="2072" cy="1517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7095930D-B57F-6B5A-FC87-D71FF082CE1D}"/>
              </a:ext>
            </a:extLst>
          </p:cNvPr>
          <p:cNvCxnSpPr>
            <a:cxnSpLocks/>
          </p:cNvCxnSpPr>
          <p:nvPr/>
        </p:nvCxnSpPr>
        <p:spPr>
          <a:xfrm flipH="1">
            <a:off x="10997188" y="1297493"/>
            <a:ext cx="2072" cy="1517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A4F7C982-59AE-93EE-C245-42F752C53613}"/>
              </a:ext>
            </a:extLst>
          </p:cNvPr>
          <p:cNvGrpSpPr/>
          <p:nvPr/>
        </p:nvGrpSpPr>
        <p:grpSpPr>
          <a:xfrm>
            <a:off x="10825470" y="390363"/>
            <a:ext cx="672562" cy="985999"/>
            <a:chOff x="588796" y="4563222"/>
            <a:chExt cx="672562" cy="985999"/>
          </a:xfrm>
        </p:grpSpPr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A3D8685A-8268-E707-2043-72C9F3C752A7}"/>
                </a:ext>
              </a:extLst>
            </p:cNvPr>
            <p:cNvGrpSpPr/>
            <p:nvPr/>
          </p:nvGrpSpPr>
          <p:grpSpPr>
            <a:xfrm>
              <a:off x="588796" y="4825041"/>
              <a:ext cx="369106" cy="508582"/>
              <a:chOff x="3059641" y="3542576"/>
              <a:chExt cx="708320" cy="880807"/>
            </a:xfrm>
          </p:grpSpPr>
          <p:sp>
            <p:nvSpPr>
              <p:cNvPr id="1143" name="Freeform: Shape 73">
                <a:extLst>
                  <a:ext uri="{FF2B5EF4-FFF2-40B4-BE49-F238E27FC236}">
                    <a16:creationId xmlns:a16="http://schemas.microsoft.com/office/drawing/2014/main" id="{4F2B5BFB-60C0-7A7C-6E9E-168C5401DE72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1144" name="Group 1143">
                <a:extLst>
                  <a:ext uri="{FF2B5EF4-FFF2-40B4-BE49-F238E27FC236}">
                    <a16:creationId xmlns:a16="http://schemas.microsoft.com/office/drawing/2014/main" id="{6DFD3BB2-9DDB-B9E5-E847-D10290537010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1145" name="Group 1144">
                  <a:extLst>
                    <a:ext uri="{FF2B5EF4-FFF2-40B4-BE49-F238E27FC236}">
                      <a16:creationId xmlns:a16="http://schemas.microsoft.com/office/drawing/2014/main" id="{9BD4EB97-A137-7B99-3EBD-A49CB9B435E3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162" name="Freeform: Shape 59">
                    <a:extLst>
                      <a:ext uri="{FF2B5EF4-FFF2-40B4-BE49-F238E27FC236}">
                        <a16:creationId xmlns:a16="http://schemas.microsoft.com/office/drawing/2014/main" id="{D953FF98-ABDA-9418-6418-FC18EF84AC5E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3" name="Freeform: Shape 60">
                    <a:extLst>
                      <a:ext uri="{FF2B5EF4-FFF2-40B4-BE49-F238E27FC236}">
                        <a16:creationId xmlns:a16="http://schemas.microsoft.com/office/drawing/2014/main" id="{702BC0F7-3016-9BA1-1753-BBADCC48F8AE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4" name="Freeform: Shape 61">
                    <a:extLst>
                      <a:ext uri="{FF2B5EF4-FFF2-40B4-BE49-F238E27FC236}">
                        <a16:creationId xmlns:a16="http://schemas.microsoft.com/office/drawing/2014/main" id="{40F5AAFE-1E37-BCB5-09F2-F0AF6120FEBB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5" name="Freeform: Shape 62">
                    <a:extLst>
                      <a:ext uri="{FF2B5EF4-FFF2-40B4-BE49-F238E27FC236}">
                        <a16:creationId xmlns:a16="http://schemas.microsoft.com/office/drawing/2014/main" id="{F4713476-53A6-CC26-B728-5928F62DECA3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6" name="Freeform: Shape 63">
                    <a:extLst>
                      <a:ext uri="{FF2B5EF4-FFF2-40B4-BE49-F238E27FC236}">
                        <a16:creationId xmlns:a16="http://schemas.microsoft.com/office/drawing/2014/main" id="{CCF9B22B-3534-BDDB-33C5-A617DF381027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7" name="Freeform: Shape 64">
                    <a:extLst>
                      <a:ext uri="{FF2B5EF4-FFF2-40B4-BE49-F238E27FC236}">
                        <a16:creationId xmlns:a16="http://schemas.microsoft.com/office/drawing/2014/main" id="{1303CDC2-41C7-C365-FE9A-3742FC016353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8" name="Freeform: Shape 65">
                    <a:extLst>
                      <a:ext uri="{FF2B5EF4-FFF2-40B4-BE49-F238E27FC236}">
                        <a16:creationId xmlns:a16="http://schemas.microsoft.com/office/drawing/2014/main" id="{806B9A26-0E3B-A8C6-BDF5-C711B5062446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9" name="Freeform: Shape 66">
                    <a:extLst>
                      <a:ext uri="{FF2B5EF4-FFF2-40B4-BE49-F238E27FC236}">
                        <a16:creationId xmlns:a16="http://schemas.microsoft.com/office/drawing/2014/main" id="{10F79363-DF64-9189-53D0-5C0CDEF587C1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70" name="Freeform: Shape 67">
                    <a:extLst>
                      <a:ext uri="{FF2B5EF4-FFF2-40B4-BE49-F238E27FC236}">
                        <a16:creationId xmlns:a16="http://schemas.microsoft.com/office/drawing/2014/main" id="{61D3C925-5E0F-E3C6-A343-90F5EB60ABC1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71" name="Freeform: Shape 68">
                    <a:extLst>
                      <a:ext uri="{FF2B5EF4-FFF2-40B4-BE49-F238E27FC236}">
                        <a16:creationId xmlns:a16="http://schemas.microsoft.com/office/drawing/2014/main" id="{2416BFE0-D910-D353-DFBB-E72410CC0CD1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72" name="Freeform: Shape 69">
                    <a:extLst>
                      <a:ext uri="{FF2B5EF4-FFF2-40B4-BE49-F238E27FC236}">
                        <a16:creationId xmlns:a16="http://schemas.microsoft.com/office/drawing/2014/main" id="{7ABA5137-FBEC-D25A-11E5-04E60683E59A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73" name="Freeform: Shape 70">
                    <a:extLst>
                      <a:ext uri="{FF2B5EF4-FFF2-40B4-BE49-F238E27FC236}">
                        <a16:creationId xmlns:a16="http://schemas.microsoft.com/office/drawing/2014/main" id="{C4412611-C1E8-3B41-04B4-11E3A479B1A4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74" name="Freeform: Shape 71">
                    <a:extLst>
                      <a:ext uri="{FF2B5EF4-FFF2-40B4-BE49-F238E27FC236}">
                        <a16:creationId xmlns:a16="http://schemas.microsoft.com/office/drawing/2014/main" id="{2CD208CC-22D8-C0E5-8117-12798CE6803E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75" name="Freeform: Shape 72">
                    <a:extLst>
                      <a:ext uri="{FF2B5EF4-FFF2-40B4-BE49-F238E27FC236}">
                        <a16:creationId xmlns:a16="http://schemas.microsoft.com/office/drawing/2014/main" id="{2CBE9705-0AAB-6471-F32D-E0CB907D638A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1146" name="Freeform: Shape 73">
                  <a:extLst>
                    <a:ext uri="{FF2B5EF4-FFF2-40B4-BE49-F238E27FC236}">
                      <a16:creationId xmlns:a16="http://schemas.microsoft.com/office/drawing/2014/main" id="{80FB711E-F06C-7A3F-AB2E-84AE7870A176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1147" name="Group 1146">
                  <a:extLst>
                    <a:ext uri="{FF2B5EF4-FFF2-40B4-BE49-F238E27FC236}">
                      <a16:creationId xmlns:a16="http://schemas.microsoft.com/office/drawing/2014/main" id="{5F4CEA77-0DE4-7A3C-7222-33BFDE07CDD0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148" name="Freeform: Shape 29">
                    <a:extLst>
                      <a:ext uri="{FF2B5EF4-FFF2-40B4-BE49-F238E27FC236}">
                        <a16:creationId xmlns:a16="http://schemas.microsoft.com/office/drawing/2014/main" id="{C8A07351-080A-D82E-1EBE-CDF220264340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49" name="Freeform: Shape 30">
                    <a:extLst>
                      <a:ext uri="{FF2B5EF4-FFF2-40B4-BE49-F238E27FC236}">
                        <a16:creationId xmlns:a16="http://schemas.microsoft.com/office/drawing/2014/main" id="{766ECA86-73A3-C94A-71D0-88470B62DCE5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0" name="Freeform: Shape 31">
                    <a:extLst>
                      <a:ext uri="{FF2B5EF4-FFF2-40B4-BE49-F238E27FC236}">
                        <a16:creationId xmlns:a16="http://schemas.microsoft.com/office/drawing/2014/main" id="{20CA19FD-C45B-0026-7D68-C6FDDA1037BF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1" name="Freeform: Shape 32">
                    <a:extLst>
                      <a:ext uri="{FF2B5EF4-FFF2-40B4-BE49-F238E27FC236}">
                        <a16:creationId xmlns:a16="http://schemas.microsoft.com/office/drawing/2014/main" id="{9C298DD4-EF5D-0E22-19F3-6591CD42F10B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2" name="Freeform: Shape 33">
                    <a:extLst>
                      <a:ext uri="{FF2B5EF4-FFF2-40B4-BE49-F238E27FC236}">
                        <a16:creationId xmlns:a16="http://schemas.microsoft.com/office/drawing/2014/main" id="{D730FEF2-6105-E412-98BE-D5F2B73613B3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3" name="Freeform: Shape 34">
                    <a:extLst>
                      <a:ext uri="{FF2B5EF4-FFF2-40B4-BE49-F238E27FC236}">
                        <a16:creationId xmlns:a16="http://schemas.microsoft.com/office/drawing/2014/main" id="{B990EFAB-1EBD-01D7-6BB2-FB8FF21D98A7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4" name="Freeform: Shape 35">
                    <a:extLst>
                      <a:ext uri="{FF2B5EF4-FFF2-40B4-BE49-F238E27FC236}">
                        <a16:creationId xmlns:a16="http://schemas.microsoft.com/office/drawing/2014/main" id="{735A7E79-E617-E3DE-3CB2-9D8BEE1A4ADC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5" name="Freeform: Shape 36">
                    <a:extLst>
                      <a:ext uri="{FF2B5EF4-FFF2-40B4-BE49-F238E27FC236}">
                        <a16:creationId xmlns:a16="http://schemas.microsoft.com/office/drawing/2014/main" id="{5ED85026-8EDA-D542-4738-56B1B45DA740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6" name="Freeform: Shape 37">
                    <a:extLst>
                      <a:ext uri="{FF2B5EF4-FFF2-40B4-BE49-F238E27FC236}">
                        <a16:creationId xmlns:a16="http://schemas.microsoft.com/office/drawing/2014/main" id="{700AEEE5-6971-A430-3260-917C0F857F05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7" name="Freeform: Shape 38">
                    <a:extLst>
                      <a:ext uri="{FF2B5EF4-FFF2-40B4-BE49-F238E27FC236}">
                        <a16:creationId xmlns:a16="http://schemas.microsoft.com/office/drawing/2014/main" id="{9C7439A9-8F05-6492-EE90-76E157330A2F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8" name="Freeform: Shape 39">
                    <a:extLst>
                      <a:ext uri="{FF2B5EF4-FFF2-40B4-BE49-F238E27FC236}">
                        <a16:creationId xmlns:a16="http://schemas.microsoft.com/office/drawing/2014/main" id="{D4921188-817E-C306-461D-E766DA8DD083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59" name="Freeform: Shape 40">
                    <a:extLst>
                      <a:ext uri="{FF2B5EF4-FFF2-40B4-BE49-F238E27FC236}">
                        <a16:creationId xmlns:a16="http://schemas.microsoft.com/office/drawing/2014/main" id="{85D3FFAA-92BA-3F24-0C1F-2D1C9A88C6E2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0" name="Freeform: Shape 41">
                    <a:extLst>
                      <a:ext uri="{FF2B5EF4-FFF2-40B4-BE49-F238E27FC236}">
                        <a16:creationId xmlns:a16="http://schemas.microsoft.com/office/drawing/2014/main" id="{3CA57AA7-CBDF-92D9-3FEE-9C8FDE83F9EB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61" name="Freeform: Shape 42">
                    <a:extLst>
                      <a:ext uri="{FF2B5EF4-FFF2-40B4-BE49-F238E27FC236}">
                        <a16:creationId xmlns:a16="http://schemas.microsoft.com/office/drawing/2014/main" id="{7302493E-405A-CD49-BCB2-951C08AE3DD1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AD260556-F0CB-4288-F58B-BF32A39D3CC0}"/>
                </a:ext>
              </a:extLst>
            </p:cNvPr>
            <p:cNvGrpSpPr/>
            <p:nvPr/>
          </p:nvGrpSpPr>
          <p:grpSpPr>
            <a:xfrm>
              <a:off x="709943" y="5040639"/>
              <a:ext cx="369106" cy="508582"/>
              <a:chOff x="3059641" y="3542576"/>
              <a:chExt cx="708320" cy="880807"/>
            </a:xfrm>
          </p:grpSpPr>
          <p:sp>
            <p:nvSpPr>
              <p:cNvPr id="1110" name="Freeform: Shape 73">
                <a:extLst>
                  <a:ext uri="{FF2B5EF4-FFF2-40B4-BE49-F238E27FC236}">
                    <a16:creationId xmlns:a16="http://schemas.microsoft.com/office/drawing/2014/main" id="{D90796F3-26D1-B744-F25A-191451F9BDB8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1111" name="Group 1110">
                <a:extLst>
                  <a:ext uri="{FF2B5EF4-FFF2-40B4-BE49-F238E27FC236}">
                    <a16:creationId xmlns:a16="http://schemas.microsoft.com/office/drawing/2014/main" id="{D34F380D-8F39-FEEE-886A-757EC461BCB7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1112" name="Group 1111">
                  <a:extLst>
                    <a:ext uri="{FF2B5EF4-FFF2-40B4-BE49-F238E27FC236}">
                      <a16:creationId xmlns:a16="http://schemas.microsoft.com/office/drawing/2014/main" id="{B6BC37A4-1254-DD19-91E1-3EB2BEE9FEBA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129" name="Freeform: Shape 59">
                    <a:extLst>
                      <a:ext uri="{FF2B5EF4-FFF2-40B4-BE49-F238E27FC236}">
                        <a16:creationId xmlns:a16="http://schemas.microsoft.com/office/drawing/2014/main" id="{7D67B60C-D3F3-5A8C-A063-08E9388B01EE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0" name="Freeform: Shape 60">
                    <a:extLst>
                      <a:ext uri="{FF2B5EF4-FFF2-40B4-BE49-F238E27FC236}">
                        <a16:creationId xmlns:a16="http://schemas.microsoft.com/office/drawing/2014/main" id="{FB020E3C-5FF4-4AAE-7071-A1E1D893DD06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1" name="Freeform: Shape 61">
                    <a:extLst>
                      <a:ext uri="{FF2B5EF4-FFF2-40B4-BE49-F238E27FC236}">
                        <a16:creationId xmlns:a16="http://schemas.microsoft.com/office/drawing/2014/main" id="{29AAD8E7-FE19-E4F9-1787-B78E7AD185F4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2" name="Freeform: Shape 62">
                    <a:extLst>
                      <a:ext uri="{FF2B5EF4-FFF2-40B4-BE49-F238E27FC236}">
                        <a16:creationId xmlns:a16="http://schemas.microsoft.com/office/drawing/2014/main" id="{DAB722DA-BD83-5108-BC6B-945C2475C52A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3" name="Freeform: Shape 63">
                    <a:extLst>
                      <a:ext uri="{FF2B5EF4-FFF2-40B4-BE49-F238E27FC236}">
                        <a16:creationId xmlns:a16="http://schemas.microsoft.com/office/drawing/2014/main" id="{9608ED88-BFA9-162D-39C6-2503B2559BD6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4" name="Freeform: Shape 64">
                    <a:extLst>
                      <a:ext uri="{FF2B5EF4-FFF2-40B4-BE49-F238E27FC236}">
                        <a16:creationId xmlns:a16="http://schemas.microsoft.com/office/drawing/2014/main" id="{06F1517F-AC11-A39D-9BB7-4E241D9FE61E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5" name="Freeform: Shape 65">
                    <a:extLst>
                      <a:ext uri="{FF2B5EF4-FFF2-40B4-BE49-F238E27FC236}">
                        <a16:creationId xmlns:a16="http://schemas.microsoft.com/office/drawing/2014/main" id="{E1339CD5-6646-402C-A954-B906F31C3FFF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6" name="Freeform: Shape 66">
                    <a:extLst>
                      <a:ext uri="{FF2B5EF4-FFF2-40B4-BE49-F238E27FC236}">
                        <a16:creationId xmlns:a16="http://schemas.microsoft.com/office/drawing/2014/main" id="{6E99C0B7-23F6-A8D3-C9AF-2626B607CE07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7" name="Freeform: Shape 67">
                    <a:extLst>
                      <a:ext uri="{FF2B5EF4-FFF2-40B4-BE49-F238E27FC236}">
                        <a16:creationId xmlns:a16="http://schemas.microsoft.com/office/drawing/2014/main" id="{322E6E66-D543-4230-EED6-612E3816CABC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8" name="Freeform: Shape 68">
                    <a:extLst>
                      <a:ext uri="{FF2B5EF4-FFF2-40B4-BE49-F238E27FC236}">
                        <a16:creationId xmlns:a16="http://schemas.microsoft.com/office/drawing/2014/main" id="{2800B448-13EC-15F9-1C39-93866FC64F88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39" name="Freeform: Shape 69">
                    <a:extLst>
                      <a:ext uri="{FF2B5EF4-FFF2-40B4-BE49-F238E27FC236}">
                        <a16:creationId xmlns:a16="http://schemas.microsoft.com/office/drawing/2014/main" id="{32057ADE-2C60-D9BA-54C8-8B15B16D39CC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40" name="Freeform: Shape 70">
                    <a:extLst>
                      <a:ext uri="{FF2B5EF4-FFF2-40B4-BE49-F238E27FC236}">
                        <a16:creationId xmlns:a16="http://schemas.microsoft.com/office/drawing/2014/main" id="{5B3AA09A-23FC-8D09-AA77-B67EBCBC034A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41" name="Freeform: Shape 71">
                    <a:extLst>
                      <a:ext uri="{FF2B5EF4-FFF2-40B4-BE49-F238E27FC236}">
                        <a16:creationId xmlns:a16="http://schemas.microsoft.com/office/drawing/2014/main" id="{D786DBDE-D87B-DA66-90ED-F68C0CD023F4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42" name="Freeform: Shape 72">
                    <a:extLst>
                      <a:ext uri="{FF2B5EF4-FFF2-40B4-BE49-F238E27FC236}">
                        <a16:creationId xmlns:a16="http://schemas.microsoft.com/office/drawing/2014/main" id="{37C5581E-EFC5-21EB-3D09-B226B01F24B6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1113" name="Freeform: Shape 73">
                  <a:extLst>
                    <a:ext uri="{FF2B5EF4-FFF2-40B4-BE49-F238E27FC236}">
                      <a16:creationId xmlns:a16="http://schemas.microsoft.com/office/drawing/2014/main" id="{D5F398DC-5890-423F-2589-45AE78721AAB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1114" name="Group 1113">
                  <a:extLst>
                    <a:ext uri="{FF2B5EF4-FFF2-40B4-BE49-F238E27FC236}">
                      <a16:creationId xmlns:a16="http://schemas.microsoft.com/office/drawing/2014/main" id="{06A31EA8-BC48-66B4-0A8A-E1F39264DC10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115" name="Freeform: Shape 29">
                    <a:extLst>
                      <a:ext uri="{FF2B5EF4-FFF2-40B4-BE49-F238E27FC236}">
                        <a16:creationId xmlns:a16="http://schemas.microsoft.com/office/drawing/2014/main" id="{7240CD29-EB72-30D1-4381-2CE5D95F4EC1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16" name="Freeform: Shape 30">
                    <a:extLst>
                      <a:ext uri="{FF2B5EF4-FFF2-40B4-BE49-F238E27FC236}">
                        <a16:creationId xmlns:a16="http://schemas.microsoft.com/office/drawing/2014/main" id="{46B9C5E0-301D-1B1F-7369-A7DBBB01DF8A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17" name="Freeform: Shape 31">
                    <a:extLst>
                      <a:ext uri="{FF2B5EF4-FFF2-40B4-BE49-F238E27FC236}">
                        <a16:creationId xmlns:a16="http://schemas.microsoft.com/office/drawing/2014/main" id="{7AC67A39-F4D4-35D5-477E-5F61E8B816C5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18" name="Freeform: Shape 32">
                    <a:extLst>
                      <a:ext uri="{FF2B5EF4-FFF2-40B4-BE49-F238E27FC236}">
                        <a16:creationId xmlns:a16="http://schemas.microsoft.com/office/drawing/2014/main" id="{5E74D69D-027F-69F6-B08D-562C88D4B083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19" name="Freeform: Shape 33">
                    <a:extLst>
                      <a:ext uri="{FF2B5EF4-FFF2-40B4-BE49-F238E27FC236}">
                        <a16:creationId xmlns:a16="http://schemas.microsoft.com/office/drawing/2014/main" id="{E6855338-66BF-A4AB-5C06-2DFDFBB9A99E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0" name="Freeform: Shape 34">
                    <a:extLst>
                      <a:ext uri="{FF2B5EF4-FFF2-40B4-BE49-F238E27FC236}">
                        <a16:creationId xmlns:a16="http://schemas.microsoft.com/office/drawing/2014/main" id="{FFC03AE7-71A4-9B97-CC9D-6C7C554769D6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1" name="Freeform: Shape 35">
                    <a:extLst>
                      <a:ext uri="{FF2B5EF4-FFF2-40B4-BE49-F238E27FC236}">
                        <a16:creationId xmlns:a16="http://schemas.microsoft.com/office/drawing/2014/main" id="{F433DCB5-B883-5D8F-D1D0-9079BBC8B651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2" name="Freeform: Shape 36">
                    <a:extLst>
                      <a:ext uri="{FF2B5EF4-FFF2-40B4-BE49-F238E27FC236}">
                        <a16:creationId xmlns:a16="http://schemas.microsoft.com/office/drawing/2014/main" id="{B721026D-C76E-4706-1161-C4FDEC6F2C3D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3" name="Freeform: Shape 37">
                    <a:extLst>
                      <a:ext uri="{FF2B5EF4-FFF2-40B4-BE49-F238E27FC236}">
                        <a16:creationId xmlns:a16="http://schemas.microsoft.com/office/drawing/2014/main" id="{6B73B982-BAA0-E353-82FC-9CE484CCCE48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4" name="Freeform: Shape 38">
                    <a:extLst>
                      <a:ext uri="{FF2B5EF4-FFF2-40B4-BE49-F238E27FC236}">
                        <a16:creationId xmlns:a16="http://schemas.microsoft.com/office/drawing/2014/main" id="{DFD9EB40-B3D5-C01F-CE56-3D09BB72D10B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5" name="Freeform: Shape 39">
                    <a:extLst>
                      <a:ext uri="{FF2B5EF4-FFF2-40B4-BE49-F238E27FC236}">
                        <a16:creationId xmlns:a16="http://schemas.microsoft.com/office/drawing/2014/main" id="{49C23036-0F98-89E9-BD37-D2AC87B62D8D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6" name="Freeform: Shape 40">
                    <a:extLst>
                      <a:ext uri="{FF2B5EF4-FFF2-40B4-BE49-F238E27FC236}">
                        <a16:creationId xmlns:a16="http://schemas.microsoft.com/office/drawing/2014/main" id="{E240540B-0476-5F1B-058E-48C2C8F6AE7E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7" name="Freeform: Shape 41">
                    <a:extLst>
                      <a:ext uri="{FF2B5EF4-FFF2-40B4-BE49-F238E27FC236}">
                        <a16:creationId xmlns:a16="http://schemas.microsoft.com/office/drawing/2014/main" id="{D68F6588-71D9-1320-7D8D-63578FF9D7B1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28" name="Freeform: Shape 42">
                    <a:extLst>
                      <a:ext uri="{FF2B5EF4-FFF2-40B4-BE49-F238E27FC236}">
                        <a16:creationId xmlns:a16="http://schemas.microsoft.com/office/drawing/2014/main" id="{547A63A2-9025-34F0-5F0C-FD96317084F0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130FAF60-4615-CA85-B537-23B11F828A43}"/>
                </a:ext>
              </a:extLst>
            </p:cNvPr>
            <p:cNvGrpSpPr/>
            <p:nvPr/>
          </p:nvGrpSpPr>
          <p:grpSpPr>
            <a:xfrm>
              <a:off x="709900" y="4563222"/>
              <a:ext cx="369106" cy="508582"/>
              <a:chOff x="3059641" y="3542576"/>
              <a:chExt cx="708320" cy="880807"/>
            </a:xfrm>
          </p:grpSpPr>
          <p:sp>
            <p:nvSpPr>
              <p:cNvPr id="1077" name="Freeform: Shape 73">
                <a:extLst>
                  <a:ext uri="{FF2B5EF4-FFF2-40B4-BE49-F238E27FC236}">
                    <a16:creationId xmlns:a16="http://schemas.microsoft.com/office/drawing/2014/main" id="{3FBC0A04-2898-AE17-9F69-3DD4981D5ABA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1078" name="Group 1077">
                <a:extLst>
                  <a:ext uri="{FF2B5EF4-FFF2-40B4-BE49-F238E27FC236}">
                    <a16:creationId xmlns:a16="http://schemas.microsoft.com/office/drawing/2014/main" id="{E9AAAD4F-FFFF-3FDA-69BD-558AF989A4F9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1079" name="Group 1078">
                  <a:extLst>
                    <a:ext uri="{FF2B5EF4-FFF2-40B4-BE49-F238E27FC236}">
                      <a16:creationId xmlns:a16="http://schemas.microsoft.com/office/drawing/2014/main" id="{124C4F3A-7CA6-C470-749B-2BF6A0499C50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096" name="Freeform: Shape 59">
                    <a:extLst>
                      <a:ext uri="{FF2B5EF4-FFF2-40B4-BE49-F238E27FC236}">
                        <a16:creationId xmlns:a16="http://schemas.microsoft.com/office/drawing/2014/main" id="{7668BFB5-F70C-18F6-3760-41CCF7C6499C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7" name="Freeform: Shape 60">
                    <a:extLst>
                      <a:ext uri="{FF2B5EF4-FFF2-40B4-BE49-F238E27FC236}">
                        <a16:creationId xmlns:a16="http://schemas.microsoft.com/office/drawing/2014/main" id="{3DE36450-618F-0ED9-6E9B-9D364AFECAC6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8" name="Freeform: Shape 61">
                    <a:extLst>
                      <a:ext uri="{FF2B5EF4-FFF2-40B4-BE49-F238E27FC236}">
                        <a16:creationId xmlns:a16="http://schemas.microsoft.com/office/drawing/2014/main" id="{AA3FC151-4B14-668A-C3B0-454F215F9883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9" name="Freeform: Shape 62">
                    <a:extLst>
                      <a:ext uri="{FF2B5EF4-FFF2-40B4-BE49-F238E27FC236}">
                        <a16:creationId xmlns:a16="http://schemas.microsoft.com/office/drawing/2014/main" id="{09B1F24C-4969-360C-C1C3-A535EA6C6A9C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0" name="Freeform: Shape 63">
                    <a:extLst>
                      <a:ext uri="{FF2B5EF4-FFF2-40B4-BE49-F238E27FC236}">
                        <a16:creationId xmlns:a16="http://schemas.microsoft.com/office/drawing/2014/main" id="{1476D857-8399-C272-CB64-F3A7C9416F08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1" name="Freeform: Shape 64">
                    <a:extLst>
                      <a:ext uri="{FF2B5EF4-FFF2-40B4-BE49-F238E27FC236}">
                        <a16:creationId xmlns:a16="http://schemas.microsoft.com/office/drawing/2014/main" id="{1C8A25E8-CD85-6902-BD11-C189FED485CC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2" name="Freeform: Shape 65">
                    <a:extLst>
                      <a:ext uri="{FF2B5EF4-FFF2-40B4-BE49-F238E27FC236}">
                        <a16:creationId xmlns:a16="http://schemas.microsoft.com/office/drawing/2014/main" id="{8928FD5C-5995-7B38-8E67-5FEAFE5DEB25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3" name="Freeform: Shape 66">
                    <a:extLst>
                      <a:ext uri="{FF2B5EF4-FFF2-40B4-BE49-F238E27FC236}">
                        <a16:creationId xmlns:a16="http://schemas.microsoft.com/office/drawing/2014/main" id="{1FB313C6-EEE1-8BA8-8D00-6C6811F3F663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4" name="Freeform: Shape 67">
                    <a:extLst>
                      <a:ext uri="{FF2B5EF4-FFF2-40B4-BE49-F238E27FC236}">
                        <a16:creationId xmlns:a16="http://schemas.microsoft.com/office/drawing/2014/main" id="{876F5AC2-8EB2-C8CD-9306-86BAEF3B02BF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5" name="Freeform: Shape 68">
                    <a:extLst>
                      <a:ext uri="{FF2B5EF4-FFF2-40B4-BE49-F238E27FC236}">
                        <a16:creationId xmlns:a16="http://schemas.microsoft.com/office/drawing/2014/main" id="{3BCA2FCE-29DF-2A6D-C291-390687E5A2BE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6" name="Freeform: Shape 69">
                    <a:extLst>
                      <a:ext uri="{FF2B5EF4-FFF2-40B4-BE49-F238E27FC236}">
                        <a16:creationId xmlns:a16="http://schemas.microsoft.com/office/drawing/2014/main" id="{D9E03353-920F-94D2-3A48-DF9B9604FB9E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7" name="Freeform: Shape 70">
                    <a:extLst>
                      <a:ext uri="{FF2B5EF4-FFF2-40B4-BE49-F238E27FC236}">
                        <a16:creationId xmlns:a16="http://schemas.microsoft.com/office/drawing/2014/main" id="{8688162F-12BD-0FF6-715F-91B685B970C2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8" name="Freeform: Shape 71">
                    <a:extLst>
                      <a:ext uri="{FF2B5EF4-FFF2-40B4-BE49-F238E27FC236}">
                        <a16:creationId xmlns:a16="http://schemas.microsoft.com/office/drawing/2014/main" id="{92EE60C2-A63A-B812-BD02-8DA02FBFF77C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109" name="Freeform: Shape 72">
                    <a:extLst>
                      <a:ext uri="{FF2B5EF4-FFF2-40B4-BE49-F238E27FC236}">
                        <a16:creationId xmlns:a16="http://schemas.microsoft.com/office/drawing/2014/main" id="{4C57F2BD-B215-F925-2BF1-7D91D6057AE4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1080" name="Freeform: Shape 73">
                  <a:extLst>
                    <a:ext uri="{FF2B5EF4-FFF2-40B4-BE49-F238E27FC236}">
                      <a16:creationId xmlns:a16="http://schemas.microsoft.com/office/drawing/2014/main" id="{D531C809-8499-8C95-F366-81745FFCFA65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1081" name="Group 1080">
                  <a:extLst>
                    <a:ext uri="{FF2B5EF4-FFF2-40B4-BE49-F238E27FC236}">
                      <a16:creationId xmlns:a16="http://schemas.microsoft.com/office/drawing/2014/main" id="{25073F7D-E09E-6BFF-6968-06E34C59F593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082" name="Freeform: Shape 29">
                    <a:extLst>
                      <a:ext uri="{FF2B5EF4-FFF2-40B4-BE49-F238E27FC236}">
                        <a16:creationId xmlns:a16="http://schemas.microsoft.com/office/drawing/2014/main" id="{38C1D7F3-117D-135A-3B59-EF2C8C4BA3E2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3" name="Freeform: Shape 30">
                    <a:extLst>
                      <a:ext uri="{FF2B5EF4-FFF2-40B4-BE49-F238E27FC236}">
                        <a16:creationId xmlns:a16="http://schemas.microsoft.com/office/drawing/2014/main" id="{11E1C673-57DE-9044-3E2E-52934F49890E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4" name="Freeform: Shape 31">
                    <a:extLst>
                      <a:ext uri="{FF2B5EF4-FFF2-40B4-BE49-F238E27FC236}">
                        <a16:creationId xmlns:a16="http://schemas.microsoft.com/office/drawing/2014/main" id="{584EEE11-E7AC-37AE-06A8-7870828EF60D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5" name="Freeform: Shape 32">
                    <a:extLst>
                      <a:ext uri="{FF2B5EF4-FFF2-40B4-BE49-F238E27FC236}">
                        <a16:creationId xmlns:a16="http://schemas.microsoft.com/office/drawing/2014/main" id="{4A93C22B-EF96-C086-57CF-839B522D2F76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6" name="Freeform: Shape 33">
                    <a:extLst>
                      <a:ext uri="{FF2B5EF4-FFF2-40B4-BE49-F238E27FC236}">
                        <a16:creationId xmlns:a16="http://schemas.microsoft.com/office/drawing/2014/main" id="{91061AE7-476D-21A1-EA50-C18E6FD31F24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7" name="Freeform: Shape 34">
                    <a:extLst>
                      <a:ext uri="{FF2B5EF4-FFF2-40B4-BE49-F238E27FC236}">
                        <a16:creationId xmlns:a16="http://schemas.microsoft.com/office/drawing/2014/main" id="{122959B5-0F64-D1D7-6467-4DD84B1DD8D6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8" name="Freeform: Shape 35">
                    <a:extLst>
                      <a:ext uri="{FF2B5EF4-FFF2-40B4-BE49-F238E27FC236}">
                        <a16:creationId xmlns:a16="http://schemas.microsoft.com/office/drawing/2014/main" id="{702993D1-37B2-72BD-99BE-8701E6FC8C19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89" name="Freeform: Shape 36">
                    <a:extLst>
                      <a:ext uri="{FF2B5EF4-FFF2-40B4-BE49-F238E27FC236}">
                        <a16:creationId xmlns:a16="http://schemas.microsoft.com/office/drawing/2014/main" id="{A6A001B2-EA6A-5B87-12DA-12741F89E9BE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0" name="Freeform: Shape 37">
                    <a:extLst>
                      <a:ext uri="{FF2B5EF4-FFF2-40B4-BE49-F238E27FC236}">
                        <a16:creationId xmlns:a16="http://schemas.microsoft.com/office/drawing/2014/main" id="{DF490C6A-1CFF-F854-B12A-819B00083E45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1" name="Freeform: Shape 38">
                    <a:extLst>
                      <a:ext uri="{FF2B5EF4-FFF2-40B4-BE49-F238E27FC236}">
                        <a16:creationId xmlns:a16="http://schemas.microsoft.com/office/drawing/2014/main" id="{B0005CBA-6BCF-FEA2-51E1-BA704892F53C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2" name="Freeform: Shape 39">
                    <a:extLst>
                      <a:ext uri="{FF2B5EF4-FFF2-40B4-BE49-F238E27FC236}">
                        <a16:creationId xmlns:a16="http://schemas.microsoft.com/office/drawing/2014/main" id="{3EA2FB87-865E-19A1-837D-DCE40FE6A265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3" name="Freeform: Shape 40">
                    <a:extLst>
                      <a:ext uri="{FF2B5EF4-FFF2-40B4-BE49-F238E27FC236}">
                        <a16:creationId xmlns:a16="http://schemas.microsoft.com/office/drawing/2014/main" id="{315907AD-AFFC-0358-68F9-740830948B96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4" name="Freeform: Shape 41">
                    <a:extLst>
                      <a:ext uri="{FF2B5EF4-FFF2-40B4-BE49-F238E27FC236}">
                        <a16:creationId xmlns:a16="http://schemas.microsoft.com/office/drawing/2014/main" id="{EFB3CCA3-DD2C-8C64-EBE7-1D73BC996C72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95" name="Freeform: Shape 42">
                    <a:extLst>
                      <a:ext uri="{FF2B5EF4-FFF2-40B4-BE49-F238E27FC236}">
                        <a16:creationId xmlns:a16="http://schemas.microsoft.com/office/drawing/2014/main" id="{6DFB1256-0EDE-2650-DEFD-25A3B23013AE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94D80736-A381-C098-31CD-B82C2637397B}"/>
                </a:ext>
              </a:extLst>
            </p:cNvPr>
            <p:cNvGrpSpPr/>
            <p:nvPr/>
          </p:nvGrpSpPr>
          <p:grpSpPr>
            <a:xfrm>
              <a:off x="892252" y="4671220"/>
              <a:ext cx="369106" cy="508582"/>
              <a:chOff x="3059641" y="3542576"/>
              <a:chExt cx="708320" cy="880807"/>
            </a:xfrm>
          </p:grpSpPr>
          <p:sp>
            <p:nvSpPr>
              <p:cNvPr id="1044" name="Freeform: Shape 73">
                <a:extLst>
                  <a:ext uri="{FF2B5EF4-FFF2-40B4-BE49-F238E27FC236}">
                    <a16:creationId xmlns:a16="http://schemas.microsoft.com/office/drawing/2014/main" id="{3BA2E2CB-91B9-5DA6-0FD6-FD2C18DD5543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1045" name="Group 1044">
                <a:extLst>
                  <a:ext uri="{FF2B5EF4-FFF2-40B4-BE49-F238E27FC236}">
                    <a16:creationId xmlns:a16="http://schemas.microsoft.com/office/drawing/2014/main" id="{01FC05FC-671A-3B0D-531E-98CC4050B55B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1046" name="Group 1045">
                  <a:extLst>
                    <a:ext uri="{FF2B5EF4-FFF2-40B4-BE49-F238E27FC236}">
                      <a16:creationId xmlns:a16="http://schemas.microsoft.com/office/drawing/2014/main" id="{D6E746F9-99D7-C5A2-B03E-2F1EA0091E41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063" name="Freeform: Shape 59">
                    <a:extLst>
                      <a:ext uri="{FF2B5EF4-FFF2-40B4-BE49-F238E27FC236}">
                        <a16:creationId xmlns:a16="http://schemas.microsoft.com/office/drawing/2014/main" id="{338EFE9E-BB13-F004-405E-A864125FD573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4" name="Freeform: Shape 60">
                    <a:extLst>
                      <a:ext uri="{FF2B5EF4-FFF2-40B4-BE49-F238E27FC236}">
                        <a16:creationId xmlns:a16="http://schemas.microsoft.com/office/drawing/2014/main" id="{56A26CE5-699A-AB11-07C8-1C89B2B05575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5" name="Freeform: Shape 61">
                    <a:extLst>
                      <a:ext uri="{FF2B5EF4-FFF2-40B4-BE49-F238E27FC236}">
                        <a16:creationId xmlns:a16="http://schemas.microsoft.com/office/drawing/2014/main" id="{54B3D946-4596-F41F-4D77-EB23EF85A698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6" name="Freeform: Shape 62">
                    <a:extLst>
                      <a:ext uri="{FF2B5EF4-FFF2-40B4-BE49-F238E27FC236}">
                        <a16:creationId xmlns:a16="http://schemas.microsoft.com/office/drawing/2014/main" id="{9936BDAA-C724-B70A-6F75-0AA82123C967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7" name="Freeform: Shape 63">
                    <a:extLst>
                      <a:ext uri="{FF2B5EF4-FFF2-40B4-BE49-F238E27FC236}">
                        <a16:creationId xmlns:a16="http://schemas.microsoft.com/office/drawing/2014/main" id="{D3E2FC8B-1D18-8BCD-27F7-C221758F174D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8" name="Freeform: Shape 64">
                    <a:extLst>
                      <a:ext uri="{FF2B5EF4-FFF2-40B4-BE49-F238E27FC236}">
                        <a16:creationId xmlns:a16="http://schemas.microsoft.com/office/drawing/2014/main" id="{A7CCBD21-12C0-295D-B052-FEC26FB0432F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9" name="Freeform: Shape 65">
                    <a:extLst>
                      <a:ext uri="{FF2B5EF4-FFF2-40B4-BE49-F238E27FC236}">
                        <a16:creationId xmlns:a16="http://schemas.microsoft.com/office/drawing/2014/main" id="{000ED4DD-8820-8FC1-1E19-CEF8FA8A6A14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0" name="Freeform: Shape 66">
                    <a:extLst>
                      <a:ext uri="{FF2B5EF4-FFF2-40B4-BE49-F238E27FC236}">
                        <a16:creationId xmlns:a16="http://schemas.microsoft.com/office/drawing/2014/main" id="{CBD3C2B6-BC2A-6D33-3C20-34DE40295428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1" name="Freeform: Shape 67">
                    <a:extLst>
                      <a:ext uri="{FF2B5EF4-FFF2-40B4-BE49-F238E27FC236}">
                        <a16:creationId xmlns:a16="http://schemas.microsoft.com/office/drawing/2014/main" id="{A3273114-9E7D-2577-9D39-E3ADC6BF0102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2" name="Freeform: Shape 68">
                    <a:extLst>
                      <a:ext uri="{FF2B5EF4-FFF2-40B4-BE49-F238E27FC236}">
                        <a16:creationId xmlns:a16="http://schemas.microsoft.com/office/drawing/2014/main" id="{15264A26-3D58-484F-66CC-456548CFC8D4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3" name="Freeform: Shape 69">
                    <a:extLst>
                      <a:ext uri="{FF2B5EF4-FFF2-40B4-BE49-F238E27FC236}">
                        <a16:creationId xmlns:a16="http://schemas.microsoft.com/office/drawing/2014/main" id="{9949B575-A0D0-53F5-CEB5-C2F8DE0CEC2F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4" name="Freeform: Shape 70">
                    <a:extLst>
                      <a:ext uri="{FF2B5EF4-FFF2-40B4-BE49-F238E27FC236}">
                        <a16:creationId xmlns:a16="http://schemas.microsoft.com/office/drawing/2014/main" id="{39A9D051-6D5C-482F-705E-0FEC78B8DE02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5" name="Freeform: Shape 71">
                    <a:extLst>
                      <a:ext uri="{FF2B5EF4-FFF2-40B4-BE49-F238E27FC236}">
                        <a16:creationId xmlns:a16="http://schemas.microsoft.com/office/drawing/2014/main" id="{AAF86CBC-46AD-35E0-01F4-02C7B8280B6C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76" name="Freeform: Shape 72">
                    <a:extLst>
                      <a:ext uri="{FF2B5EF4-FFF2-40B4-BE49-F238E27FC236}">
                        <a16:creationId xmlns:a16="http://schemas.microsoft.com/office/drawing/2014/main" id="{9B07047B-E227-D0DB-4160-5555671A0807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1047" name="Freeform: Shape 73">
                  <a:extLst>
                    <a:ext uri="{FF2B5EF4-FFF2-40B4-BE49-F238E27FC236}">
                      <a16:creationId xmlns:a16="http://schemas.microsoft.com/office/drawing/2014/main" id="{13002F47-9614-0DE3-DD92-ABB5B54765B6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1048" name="Group 1047">
                  <a:extLst>
                    <a:ext uri="{FF2B5EF4-FFF2-40B4-BE49-F238E27FC236}">
                      <a16:creationId xmlns:a16="http://schemas.microsoft.com/office/drawing/2014/main" id="{35E732F1-84BB-79F1-DA23-211294D9A731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1049" name="Freeform: Shape 29">
                    <a:extLst>
                      <a:ext uri="{FF2B5EF4-FFF2-40B4-BE49-F238E27FC236}">
                        <a16:creationId xmlns:a16="http://schemas.microsoft.com/office/drawing/2014/main" id="{84AF71AA-AB2A-0358-94B5-68D8325F5AC4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0" name="Freeform: Shape 30">
                    <a:extLst>
                      <a:ext uri="{FF2B5EF4-FFF2-40B4-BE49-F238E27FC236}">
                        <a16:creationId xmlns:a16="http://schemas.microsoft.com/office/drawing/2014/main" id="{4D1B1ED6-5025-B7CA-72C3-1A7E8C089C25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1" name="Freeform: Shape 31">
                    <a:extLst>
                      <a:ext uri="{FF2B5EF4-FFF2-40B4-BE49-F238E27FC236}">
                        <a16:creationId xmlns:a16="http://schemas.microsoft.com/office/drawing/2014/main" id="{F79B8845-85AA-5FC5-F1FE-B68D13806140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2" name="Freeform: Shape 32">
                    <a:extLst>
                      <a:ext uri="{FF2B5EF4-FFF2-40B4-BE49-F238E27FC236}">
                        <a16:creationId xmlns:a16="http://schemas.microsoft.com/office/drawing/2014/main" id="{7C580546-5AE6-5F86-7F18-94919601478A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3" name="Freeform: Shape 33">
                    <a:extLst>
                      <a:ext uri="{FF2B5EF4-FFF2-40B4-BE49-F238E27FC236}">
                        <a16:creationId xmlns:a16="http://schemas.microsoft.com/office/drawing/2014/main" id="{228B9C07-7B41-1D69-295C-373A64E359DA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4" name="Freeform: Shape 34">
                    <a:extLst>
                      <a:ext uri="{FF2B5EF4-FFF2-40B4-BE49-F238E27FC236}">
                        <a16:creationId xmlns:a16="http://schemas.microsoft.com/office/drawing/2014/main" id="{5BECAAEA-931B-6FD6-FEFA-E66A71DEF22E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5" name="Freeform: Shape 35">
                    <a:extLst>
                      <a:ext uri="{FF2B5EF4-FFF2-40B4-BE49-F238E27FC236}">
                        <a16:creationId xmlns:a16="http://schemas.microsoft.com/office/drawing/2014/main" id="{BE7F94F7-2A16-2CCB-AF86-6D4BB49548D1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6" name="Freeform: Shape 36">
                    <a:extLst>
                      <a:ext uri="{FF2B5EF4-FFF2-40B4-BE49-F238E27FC236}">
                        <a16:creationId xmlns:a16="http://schemas.microsoft.com/office/drawing/2014/main" id="{FCDF6EF6-8118-1776-3A3A-F3F5092871A1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7" name="Freeform: Shape 37">
                    <a:extLst>
                      <a:ext uri="{FF2B5EF4-FFF2-40B4-BE49-F238E27FC236}">
                        <a16:creationId xmlns:a16="http://schemas.microsoft.com/office/drawing/2014/main" id="{77591BE3-DD59-E8E1-5252-5A1D9EC29B51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8" name="Freeform: Shape 38">
                    <a:extLst>
                      <a:ext uri="{FF2B5EF4-FFF2-40B4-BE49-F238E27FC236}">
                        <a16:creationId xmlns:a16="http://schemas.microsoft.com/office/drawing/2014/main" id="{918B8624-392F-17EA-F5EE-E447FDD8391F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59" name="Freeform: Shape 39">
                    <a:extLst>
                      <a:ext uri="{FF2B5EF4-FFF2-40B4-BE49-F238E27FC236}">
                        <a16:creationId xmlns:a16="http://schemas.microsoft.com/office/drawing/2014/main" id="{A1FBDB8A-FEB2-9DE5-80E7-60C86E94F004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0" name="Freeform: Shape 40">
                    <a:extLst>
                      <a:ext uri="{FF2B5EF4-FFF2-40B4-BE49-F238E27FC236}">
                        <a16:creationId xmlns:a16="http://schemas.microsoft.com/office/drawing/2014/main" id="{D088B944-D1C3-DE49-F3EC-BDBFD6EE5555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1" name="Freeform: Shape 41">
                    <a:extLst>
                      <a:ext uri="{FF2B5EF4-FFF2-40B4-BE49-F238E27FC236}">
                        <a16:creationId xmlns:a16="http://schemas.microsoft.com/office/drawing/2014/main" id="{DC4A783C-0941-4DC7-7A56-B2F0842403D9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1062" name="Freeform: Shape 42">
                    <a:extLst>
                      <a:ext uri="{FF2B5EF4-FFF2-40B4-BE49-F238E27FC236}">
                        <a16:creationId xmlns:a16="http://schemas.microsoft.com/office/drawing/2014/main" id="{A0C759FA-34A2-CC1A-26F5-ADDC822E8D01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</p:grpSp>
      <p:sp>
        <p:nvSpPr>
          <p:cNvPr id="1176" name="TextBox 1175">
            <a:extLst>
              <a:ext uri="{FF2B5EF4-FFF2-40B4-BE49-F238E27FC236}">
                <a16:creationId xmlns:a16="http://schemas.microsoft.com/office/drawing/2014/main" id="{FDEDA50C-58CA-7976-EDD9-3ACA76B1F42E}"/>
              </a:ext>
            </a:extLst>
          </p:cNvPr>
          <p:cNvSpPr txBox="1"/>
          <p:nvPr/>
        </p:nvSpPr>
        <p:spPr bwMode="gray">
          <a:xfrm>
            <a:off x="8560620" y="-2210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sp>
        <p:nvSpPr>
          <p:cNvPr id="1177" name="TextBox 1176">
            <a:extLst>
              <a:ext uri="{FF2B5EF4-FFF2-40B4-BE49-F238E27FC236}">
                <a16:creationId xmlns:a16="http://schemas.microsoft.com/office/drawing/2014/main" id="{4FC00AD8-52A4-BE0C-0683-DC3CE07D123D}"/>
              </a:ext>
            </a:extLst>
          </p:cNvPr>
          <p:cNvSpPr txBox="1"/>
          <p:nvPr/>
        </p:nvSpPr>
        <p:spPr bwMode="gray">
          <a:xfrm>
            <a:off x="3043825" y="-201669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</p:spTree>
    <p:extLst>
      <p:ext uri="{BB962C8B-B14F-4D97-AF65-F5344CB8AC3E}">
        <p14:creationId xmlns:p14="http://schemas.microsoft.com/office/powerpoint/2010/main" val="29658515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Props1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59617-DEC9-404F-99CE-1D26659791CE}">
  <ds:schemaRefs>
    <ds:schemaRef ds:uri="http://purl.org/dc/dcmitype/"/>
    <ds:schemaRef ds:uri="http://purl.org/dc/elements/1.1/"/>
    <ds:schemaRef ds:uri="http://schemas.microsoft.com/office/infopath/2007/PartnerControls"/>
    <ds:schemaRef ds:uri="a316b092-a2a1-4f3b-b455-46c1e19af03e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81b2a3e8-42da-4da6-905d-11a8afbb605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</Template>
  <TotalTime>22572</TotalTime>
  <Words>1540</Words>
  <Application>Microsoft Macintosh PowerPoint</Application>
  <PresentationFormat>Widescreen</PresentationFormat>
  <Paragraphs>274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Franklin Gothic Medium</vt:lpstr>
      <vt:lpstr>Symbol</vt:lpstr>
      <vt:lpstr>Wingdings</vt:lpstr>
      <vt:lpstr>KIT</vt:lpstr>
      <vt:lpstr>Beyond Retrieval: A Study of Using LLM Ensembles for Candidate Filtering in Requirements Traceability</vt:lpstr>
      <vt:lpstr>Requirements Traceability using Information Retrieval (IR)</vt:lpstr>
      <vt:lpstr>Requirements Traceability using Information Retrieval (IR)</vt:lpstr>
      <vt:lpstr>Requirements Traceability using Information Retrieval (IR)</vt:lpstr>
      <vt:lpstr>Requirements Traceability using Information Retrieval (IR)</vt:lpstr>
      <vt:lpstr>Idea: Small LLMs to lightweightly filter all requirement pairs</vt:lpstr>
      <vt:lpstr>Evaluation: Reduction of Search Space &amp; Maintaining Recall</vt:lpstr>
      <vt:lpstr>Evaluation: Comparison to State of the Art Approaches</vt:lpstr>
      <vt:lpstr>Conclusion</vt:lpstr>
      <vt:lpstr>Backup</vt:lpstr>
      <vt:lpstr>Evaluation: Reduction of Search Space &amp; Maintaining Recall</vt:lpstr>
      <vt:lpstr>Evaluation: Comparison to State of the Art Approaches</vt:lpstr>
      <vt:lpstr>Research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Fuchß, Dominik (KASTEL)</dc:creator>
  <cp:lastModifiedBy>Fuchß, Dominik (KASTEL)</cp:lastModifiedBy>
  <cp:revision>141</cp:revision>
  <dcterms:created xsi:type="dcterms:W3CDTF">2025-02-25T13:28:06Z</dcterms:created>
  <dcterms:modified xsi:type="dcterms:W3CDTF">2025-09-02T21:31:44Z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